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1"/>
  </p:sldMasterIdLst>
  <p:notesMasterIdLst>
    <p:notesMasterId r:id="rId20"/>
  </p:notesMasterIdLst>
  <p:sldIdLst>
    <p:sldId id="256" r:id="rId2"/>
    <p:sldId id="257" r:id="rId3"/>
    <p:sldId id="258" r:id="rId4"/>
    <p:sldId id="275" r:id="rId5"/>
    <p:sldId id="259" r:id="rId6"/>
    <p:sldId id="260" r:id="rId7"/>
    <p:sldId id="261" r:id="rId8"/>
    <p:sldId id="262" r:id="rId9"/>
    <p:sldId id="263" r:id="rId10"/>
    <p:sldId id="264" r:id="rId11"/>
    <p:sldId id="268" r:id="rId12"/>
    <p:sldId id="270" r:id="rId13"/>
    <p:sldId id="271" r:id="rId14"/>
    <p:sldId id="274" r:id="rId15"/>
    <p:sldId id="276" r:id="rId16"/>
    <p:sldId id="265" r:id="rId17"/>
    <p:sldId id="266" r:id="rId18"/>
    <p:sldId id="26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4ECFCA-21BA-4120-9F9D-E688F5353A9E}" v="25" dt="2024-11-28T13:04:51.1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DEEPYA NAKERAKANTI" userId="b1f3dae0232d4bbb" providerId="LiveId" clId="{904ECFCA-21BA-4120-9F9D-E688F5353A9E}"/>
    <pc:docChg chg="undo custSel addSld delSld modSld">
      <pc:chgData name="DEDEEPYA NAKERAKANTI" userId="b1f3dae0232d4bbb" providerId="LiveId" clId="{904ECFCA-21BA-4120-9F9D-E688F5353A9E}" dt="2024-11-28T15:01:25.251" v="3423" actId="20577"/>
      <pc:docMkLst>
        <pc:docMk/>
      </pc:docMkLst>
      <pc:sldChg chg="delSp modSp mod">
        <pc:chgData name="DEDEEPYA NAKERAKANTI" userId="b1f3dae0232d4bbb" providerId="LiveId" clId="{904ECFCA-21BA-4120-9F9D-E688F5353A9E}" dt="2024-11-08T11:24:24.146" v="1494" actId="1076"/>
        <pc:sldMkLst>
          <pc:docMk/>
          <pc:sldMk cId="3156689115" sldId="256"/>
        </pc:sldMkLst>
        <pc:spChg chg="mod">
          <ac:chgData name="DEDEEPYA NAKERAKANTI" userId="b1f3dae0232d4bbb" providerId="LiveId" clId="{904ECFCA-21BA-4120-9F9D-E688F5353A9E}" dt="2024-11-08T11:24:24.146" v="1494" actId="1076"/>
          <ac:spMkLst>
            <pc:docMk/>
            <pc:sldMk cId="3156689115" sldId="256"/>
            <ac:spMk id="2" creationId="{66FD60A5-2B70-62A4-0A18-288E403C7378}"/>
          </ac:spMkLst>
        </pc:spChg>
        <pc:spChg chg="del">
          <ac:chgData name="DEDEEPYA NAKERAKANTI" userId="b1f3dae0232d4bbb" providerId="LiveId" clId="{904ECFCA-21BA-4120-9F9D-E688F5353A9E}" dt="2024-11-08T09:54:27.430" v="0" actId="21"/>
          <ac:spMkLst>
            <pc:docMk/>
            <pc:sldMk cId="3156689115" sldId="256"/>
            <ac:spMk id="3" creationId="{CB5EB648-7835-CFE1-3DBE-DDA741104B0B}"/>
          </ac:spMkLst>
        </pc:spChg>
      </pc:sldChg>
      <pc:sldChg chg="modSp mod">
        <pc:chgData name="DEDEEPYA NAKERAKANTI" userId="b1f3dae0232d4bbb" providerId="LiveId" clId="{904ECFCA-21BA-4120-9F9D-E688F5353A9E}" dt="2024-11-27T11:37:35.010" v="2535" actId="20577"/>
        <pc:sldMkLst>
          <pc:docMk/>
          <pc:sldMk cId="489896994" sldId="257"/>
        </pc:sldMkLst>
        <pc:spChg chg="mod">
          <ac:chgData name="DEDEEPYA NAKERAKANTI" userId="b1f3dae0232d4bbb" providerId="LiveId" clId="{904ECFCA-21BA-4120-9F9D-E688F5353A9E}" dt="2024-11-27T11:37:35.010" v="2535" actId="20577"/>
          <ac:spMkLst>
            <pc:docMk/>
            <pc:sldMk cId="489896994" sldId="257"/>
            <ac:spMk id="3" creationId="{DB2CB10C-D4EF-6635-740F-588F3296705F}"/>
          </ac:spMkLst>
        </pc:spChg>
      </pc:sldChg>
      <pc:sldChg chg="addSp delSp modSp new mod">
        <pc:chgData name="DEDEEPYA NAKERAKANTI" userId="b1f3dae0232d4bbb" providerId="LiveId" clId="{904ECFCA-21BA-4120-9F9D-E688F5353A9E}" dt="2024-11-25T06:47:58.901" v="2524" actId="1076"/>
        <pc:sldMkLst>
          <pc:docMk/>
          <pc:sldMk cId="974180154" sldId="258"/>
        </pc:sldMkLst>
        <pc:spChg chg="mod">
          <ac:chgData name="DEDEEPYA NAKERAKANTI" userId="b1f3dae0232d4bbb" providerId="LiveId" clId="{904ECFCA-21BA-4120-9F9D-E688F5353A9E}" dt="2024-11-08T10:28:38.898" v="503" actId="1076"/>
          <ac:spMkLst>
            <pc:docMk/>
            <pc:sldMk cId="974180154" sldId="258"/>
            <ac:spMk id="2" creationId="{EB99FECF-0F03-A29E-16C5-8B88E487E068}"/>
          </ac:spMkLst>
        </pc:spChg>
        <pc:spChg chg="mod">
          <ac:chgData name="DEDEEPYA NAKERAKANTI" userId="b1f3dae0232d4bbb" providerId="LiveId" clId="{904ECFCA-21BA-4120-9F9D-E688F5353A9E}" dt="2024-11-08T10:31:42.536" v="624" actId="113"/>
          <ac:spMkLst>
            <pc:docMk/>
            <pc:sldMk cId="974180154" sldId="258"/>
            <ac:spMk id="3" creationId="{1D99071C-2FC7-9E41-CFBE-5131D7FC207A}"/>
          </ac:spMkLst>
        </pc:spChg>
        <pc:spChg chg="add mod">
          <ac:chgData name="DEDEEPYA NAKERAKANTI" userId="b1f3dae0232d4bbb" providerId="LiveId" clId="{904ECFCA-21BA-4120-9F9D-E688F5353A9E}" dt="2024-11-08T10:29:39.327" v="511" actId="20577"/>
          <ac:spMkLst>
            <pc:docMk/>
            <pc:sldMk cId="974180154" sldId="258"/>
            <ac:spMk id="4" creationId="{24781889-8339-7D88-1C24-3DDCDCACD556}"/>
          </ac:spMkLst>
        </pc:spChg>
        <pc:spChg chg="add del mod">
          <ac:chgData name="DEDEEPYA NAKERAKANTI" userId="b1f3dae0232d4bbb" providerId="LiveId" clId="{904ECFCA-21BA-4120-9F9D-E688F5353A9E}" dt="2024-11-08T10:31:48.442" v="626"/>
          <ac:spMkLst>
            <pc:docMk/>
            <pc:sldMk cId="974180154" sldId="258"/>
            <ac:spMk id="5" creationId="{460958E1-2A29-690A-ED33-AAD60DD5E1DD}"/>
          </ac:spMkLst>
        </pc:spChg>
        <pc:spChg chg="add mod">
          <ac:chgData name="DEDEEPYA NAKERAKANTI" userId="b1f3dae0232d4bbb" providerId="LiveId" clId="{904ECFCA-21BA-4120-9F9D-E688F5353A9E}" dt="2024-11-08T10:31:29.149" v="622" actId="113"/>
          <ac:spMkLst>
            <pc:docMk/>
            <pc:sldMk cId="974180154" sldId="258"/>
            <ac:spMk id="6" creationId="{27BEBCD0-786A-BE00-2188-AB85C9ED30A4}"/>
          </ac:spMkLst>
        </pc:spChg>
        <pc:spChg chg="mod">
          <ac:chgData name="DEDEEPYA NAKERAKANTI" userId="b1f3dae0232d4bbb" providerId="LiveId" clId="{904ECFCA-21BA-4120-9F9D-E688F5353A9E}" dt="2024-11-25T06:47:36.587" v="2521" actId="20577"/>
          <ac:spMkLst>
            <pc:docMk/>
            <pc:sldMk cId="974180154" sldId="258"/>
            <ac:spMk id="7" creationId="{A2811133-91C3-B6A0-280C-EEA93FAE61E6}"/>
          </ac:spMkLst>
        </pc:spChg>
        <pc:spChg chg="mod">
          <ac:chgData name="DEDEEPYA NAKERAKANTI" userId="b1f3dae0232d4bbb" providerId="LiveId" clId="{904ECFCA-21BA-4120-9F9D-E688F5353A9E}" dt="2024-11-25T06:47:58.901" v="2524" actId="1076"/>
          <ac:spMkLst>
            <pc:docMk/>
            <pc:sldMk cId="974180154" sldId="258"/>
            <ac:spMk id="8" creationId="{AD85B930-E887-6108-714D-B9AD1B978AC8}"/>
          </ac:spMkLst>
        </pc:spChg>
        <pc:spChg chg="mod">
          <ac:chgData name="DEDEEPYA NAKERAKANTI" userId="b1f3dae0232d4bbb" providerId="LiveId" clId="{904ECFCA-21BA-4120-9F9D-E688F5353A9E}" dt="2024-11-25T06:47:51.632" v="2523" actId="1076"/>
          <ac:spMkLst>
            <pc:docMk/>
            <pc:sldMk cId="974180154" sldId="258"/>
            <ac:spMk id="9" creationId="{93B728E2-6FFE-12B3-470F-3B2972283CE8}"/>
          </ac:spMkLst>
        </pc:spChg>
      </pc:sldChg>
      <pc:sldChg chg="modSp new mod">
        <pc:chgData name="DEDEEPYA NAKERAKANTI" userId="b1f3dae0232d4bbb" providerId="LiveId" clId="{904ECFCA-21BA-4120-9F9D-E688F5353A9E}" dt="2024-11-28T15:01:25.251" v="3423" actId="20577"/>
        <pc:sldMkLst>
          <pc:docMk/>
          <pc:sldMk cId="3358897115" sldId="259"/>
        </pc:sldMkLst>
        <pc:spChg chg="mod">
          <ac:chgData name="DEDEEPYA NAKERAKANTI" userId="b1f3dae0232d4bbb" providerId="LiveId" clId="{904ECFCA-21BA-4120-9F9D-E688F5353A9E}" dt="2024-11-08T10:46:04.950" v="816" actId="1076"/>
          <ac:spMkLst>
            <pc:docMk/>
            <pc:sldMk cId="3358897115" sldId="259"/>
            <ac:spMk id="2" creationId="{4B6F044E-EA39-86BD-700C-80535BCAA640}"/>
          </ac:spMkLst>
        </pc:spChg>
        <pc:spChg chg="mod">
          <ac:chgData name="DEDEEPYA NAKERAKANTI" userId="b1f3dae0232d4bbb" providerId="LiveId" clId="{904ECFCA-21BA-4120-9F9D-E688F5353A9E}" dt="2024-11-28T15:01:25.251" v="3423" actId="20577"/>
          <ac:spMkLst>
            <pc:docMk/>
            <pc:sldMk cId="3358897115" sldId="259"/>
            <ac:spMk id="3" creationId="{EF6D3D82-9C60-6408-6FD7-ED4C3FD37D0F}"/>
          </ac:spMkLst>
        </pc:spChg>
      </pc:sldChg>
      <pc:sldChg chg="addSp delSp modSp new mod">
        <pc:chgData name="DEDEEPYA NAKERAKANTI" userId="b1f3dae0232d4bbb" providerId="LiveId" clId="{904ECFCA-21BA-4120-9F9D-E688F5353A9E}" dt="2024-11-28T13:17:18.125" v="2903" actId="1036"/>
        <pc:sldMkLst>
          <pc:docMk/>
          <pc:sldMk cId="2014410978" sldId="260"/>
        </pc:sldMkLst>
        <pc:spChg chg="mod">
          <ac:chgData name="DEDEEPYA NAKERAKANTI" userId="b1f3dae0232d4bbb" providerId="LiveId" clId="{904ECFCA-21BA-4120-9F9D-E688F5353A9E}" dt="2024-11-28T13:16:46.363" v="2896" actId="1076"/>
          <ac:spMkLst>
            <pc:docMk/>
            <pc:sldMk cId="2014410978" sldId="260"/>
            <ac:spMk id="2" creationId="{951FD463-ED3A-2665-B4F7-8EBDCBDFADDA}"/>
          </ac:spMkLst>
        </pc:spChg>
        <pc:spChg chg="add mod">
          <ac:chgData name="DEDEEPYA NAKERAKANTI" userId="b1f3dae0232d4bbb" providerId="LiveId" clId="{904ECFCA-21BA-4120-9F9D-E688F5353A9E}" dt="2024-11-28T13:16:52.310" v="2897" actId="1076"/>
          <ac:spMkLst>
            <pc:docMk/>
            <pc:sldMk cId="2014410978" sldId="260"/>
            <ac:spMk id="3" creationId="{9C72E4F4-3C9A-B821-CEDE-4153804517AB}"/>
          </ac:spMkLst>
        </pc:spChg>
        <pc:spChg chg="del">
          <ac:chgData name="DEDEEPYA NAKERAKANTI" userId="b1f3dae0232d4bbb" providerId="LiveId" clId="{904ECFCA-21BA-4120-9F9D-E688F5353A9E}" dt="2024-11-08T10:51:57.479" v="846" actId="931"/>
          <ac:spMkLst>
            <pc:docMk/>
            <pc:sldMk cId="2014410978" sldId="260"/>
            <ac:spMk id="3" creationId="{BBAAEEC9-E2EE-8A38-9558-F8F3B17373F0}"/>
          </ac:spMkLst>
        </pc:spChg>
        <pc:spChg chg="add mod">
          <ac:chgData name="DEDEEPYA NAKERAKANTI" userId="b1f3dae0232d4bbb" providerId="LiveId" clId="{904ECFCA-21BA-4120-9F9D-E688F5353A9E}" dt="2024-11-22T12:03:48.520" v="1670" actId="1076"/>
          <ac:spMkLst>
            <pc:docMk/>
            <pc:sldMk cId="2014410978" sldId="260"/>
            <ac:spMk id="4" creationId="{060C6B16-FF99-A8DC-86FE-89868183E459}"/>
          </ac:spMkLst>
        </pc:spChg>
        <pc:spChg chg="mod">
          <ac:chgData name="DEDEEPYA NAKERAKANTI" userId="b1f3dae0232d4bbb" providerId="LiveId" clId="{904ECFCA-21BA-4120-9F9D-E688F5353A9E}" dt="2024-11-22T12:02:54.743" v="1620" actId="1076"/>
          <ac:spMkLst>
            <pc:docMk/>
            <pc:sldMk cId="2014410978" sldId="260"/>
            <ac:spMk id="15" creationId="{21E19F8E-49E0-F3B8-9638-7D9C7DC019FC}"/>
          </ac:spMkLst>
        </pc:spChg>
        <pc:picChg chg="add mod modCrop">
          <ac:chgData name="DEDEEPYA NAKERAKANTI" userId="b1f3dae0232d4bbb" providerId="LiveId" clId="{904ECFCA-21BA-4120-9F9D-E688F5353A9E}" dt="2024-11-08T10:53:16.424" v="852" actId="14100"/>
          <ac:picMkLst>
            <pc:docMk/>
            <pc:sldMk cId="2014410978" sldId="260"/>
            <ac:picMk id="5" creationId="{5E877DD3-FB38-FEA4-95A5-81F0FFBE9679}"/>
          </ac:picMkLst>
        </pc:picChg>
        <pc:picChg chg="add mod modCrop">
          <ac:chgData name="DEDEEPYA NAKERAKANTI" userId="b1f3dae0232d4bbb" providerId="LiveId" clId="{904ECFCA-21BA-4120-9F9D-E688F5353A9E}" dt="2024-11-08T10:54:35.123" v="860" actId="1076"/>
          <ac:picMkLst>
            <pc:docMk/>
            <pc:sldMk cId="2014410978" sldId="260"/>
            <ac:picMk id="7" creationId="{9152DC6D-023E-9771-DBA9-A1FB44962653}"/>
          </ac:picMkLst>
        </pc:picChg>
        <pc:picChg chg="mod">
          <ac:chgData name="DEDEEPYA NAKERAKANTI" userId="b1f3dae0232d4bbb" providerId="LiveId" clId="{904ECFCA-21BA-4120-9F9D-E688F5353A9E}" dt="2024-11-28T13:17:05.683" v="2900" actId="1076"/>
          <ac:picMkLst>
            <pc:docMk/>
            <pc:sldMk cId="2014410978" sldId="260"/>
            <ac:picMk id="8" creationId="{D0A023B9-195F-6AD8-E05B-372D2937DE9D}"/>
          </ac:picMkLst>
        </pc:picChg>
        <pc:picChg chg="mod">
          <ac:chgData name="DEDEEPYA NAKERAKANTI" userId="b1f3dae0232d4bbb" providerId="LiveId" clId="{904ECFCA-21BA-4120-9F9D-E688F5353A9E}" dt="2024-11-22T12:03:36.344" v="1668" actId="1076"/>
          <ac:picMkLst>
            <pc:docMk/>
            <pc:sldMk cId="2014410978" sldId="260"/>
            <ac:picMk id="12" creationId="{A125D6AF-B4D5-D103-2060-11EB261A754E}"/>
          </ac:picMkLst>
        </pc:picChg>
        <pc:picChg chg="mod">
          <ac:chgData name="DEDEEPYA NAKERAKANTI" userId="b1f3dae0232d4bbb" providerId="LiveId" clId="{904ECFCA-21BA-4120-9F9D-E688F5353A9E}" dt="2024-11-28T13:17:18.125" v="2903" actId="1036"/>
          <ac:picMkLst>
            <pc:docMk/>
            <pc:sldMk cId="2014410978" sldId="260"/>
            <ac:picMk id="14" creationId="{CD5A6500-A6C6-7CCA-538E-0EE6CAB3D2EC}"/>
          </ac:picMkLst>
        </pc:picChg>
      </pc:sldChg>
      <pc:sldChg chg="addSp delSp modSp new mod">
        <pc:chgData name="DEDEEPYA NAKERAKANTI" userId="b1f3dae0232d4bbb" providerId="LiveId" clId="{904ECFCA-21BA-4120-9F9D-E688F5353A9E}" dt="2024-11-22T12:06:23.540" v="1848" actId="1076"/>
        <pc:sldMkLst>
          <pc:docMk/>
          <pc:sldMk cId="2178464399" sldId="261"/>
        </pc:sldMkLst>
        <pc:spChg chg="mod">
          <ac:chgData name="DEDEEPYA NAKERAKANTI" userId="b1f3dae0232d4bbb" providerId="LiveId" clId="{904ECFCA-21BA-4120-9F9D-E688F5353A9E}" dt="2024-11-22T12:04:07.568" v="1673" actId="1076"/>
          <ac:spMkLst>
            <pc:docMk/>
            <pc:sldMk cId="2178464399" sldId="261"/>
            <ac:spMk id="2" creationId="{F8FEB420-632A-E9D2-25E7-CB466C9F3005}"/>
          </ac:spMkLst>
        </pc:spChg>
        <pc:spChg chg="del">
          <ac:chgData name="DEDEEPYA NAKERAKANTI" userId="b1f3dae0232d4bbb" providerId="LiveId" clId="{904ECFCA-21BA-4120-9F9D-E688F5353A9E}" dt="2024-11-08T10:55:40.583" v="882" actId="931"/>
          <ac:spMkLst>
            <pc:docMk/>
            <pc:sldMk cId="2178464399" sldId="261"/>
            <ac:spMk id="3" creationId="{1D915AF6-E131-FFD1-2BA4-6374F6D47FB6}"/>
          </ac:spMkLst>
        </pc:spChg>
        <pc:spChg chg="add mod">
          <ac:chgData name="DEDEEPYA NAKERAKANTI" userId="b1f3dae0232d4bbb" providerId="LiveId" clId="{904ECFCA-21BA-4120-9F9D-E688F5353A9E}" dt="2024-11-22T12:05:13.142" v="1756" actId="20577"/>
          <ac:spMkLst>
            <pc:docMk/>
            <pc:sldMk cId="2178464399" sldId="261"/>
            <ac:spMk id="3" creationId="{DE06E14E-5EFA-5C51-B976-9333489FAF79}"/>
          </ac:spMkLst>
        </pc:spChg>
        <pc:spChg chg="add mod">
          <ac:chgData name="DEDEEPYA NAKERAKANTI" userId="b1f3dae0232d4bbb" providerId="LiveId" clId="{904ECFCA-21BA-4120-9F9D-E688F5353A9E}" dt="2024-11-22T12:06:23.540" v="1848" actId="1076"/>
          <ac:spMkLst>
            <pc:docMk/>
            <pc:sldMk cId="2178464399" sldId="261"/>
            <ac:spMk id="4" creationId="{B068165A-555C-B284-9154-11F92B368425}"/>
          </ac:spMkLst>
        </pc:spChg>
        <pc:spChg chg="mod">
          <ac:chgData name="DEDEEPYA NAKERAKANTI" userId="b1f3dae0232d4bbb" providerId="LiveId" clId="{904ECFCA-21BA-4120-9F9D-E688F5353A9E}" dt="2024-11-22T12:05:25.660" v="1758" actId="1076"/>
          <ac:spMkLst>
            <pc:docMk/>
            <pc:sldMk cId="2178464399" sldId="261"/>
            <ac:spMk id="11" creationId="{7849FCC5-53F8-5157-C7F3-C47604323213}"/>
          </ac:spMkLst>
        </pc:spChg>
        <pc:picChg chg="add mod modCrop">
          <ac:chgData name="DEDEEPYA NAKERAKANTI" userId="b1f3dae0232d4bbb" providerId="LiveId" clId="{904ECFCA-21BA-4120-9F9D-E688F5353A9E}" dt="2024-11-08T10:58:03.612" v="900" actId="14100"/>
          <ac:picMkLst>
            <pc:docMk/>
            <pc:sldMk cId="2178464399" sldId="261"/>
            <ac:picMk id="5" creationId="{33BC7197-7BF2-8603-7B61-4A0321F1F21B}"/>
          </ac:picMkLst>
        </pc:picChg>
        <pc:picChg chg="add mod modCrop">
          <ac:chgData name="DEDEEPYA NAKERAKANTI" userId="b1f3dae0232d4bbb" providerId="LiveId" clId="{904ECFCA-21BA-4120-9F9D-E688F5353A9E}" dt="2024-11-08T10:57:48.031" v="899" actId="14100"/>
          <ac:picMkLst>
            <pc:docMk/>
            <pc:sldMk cId="2178464399" sldId="261"/>
            <ac:picMk id="7" creationId="{EDAD003D-D622-68A2-0638-58FC21456D19}"/>
          </ac:picMkLst>
        </pc:picChg>
      </pc:sldChg>
      <pc:sldChg chg="addSp delSp modSp new mod">
        <pc:chgData name="DEDEEPYA NAKERAKANTI" userId="b1f3dae0232d4bbb" providerId="LiveId" clId="{904ECFCA-21BA-4120-9F9D-E688F5353A9E}" dt="2024-11-22T12:08:56.237" v="1984" actId="1076"/>
        <pc:sldMkLst>
          <pc:docMk/>
          <pc:sldMk cId="2627629220" sldId="262"/>
        </pc:sldMkLst>
        <pc:spChg chg="mod">
          <ac:chgData name="DEDEEPYA NAKERAKANTI" userId="b1f3dae0232d4bbb" providerId="LiveId" clId="{904ECFCA-21BA-4120-9F9D-E688F5353A9E}" dt="2024-11-08T10:59:00.882" v="931" actId="1076"/>
          <ac:spMkLst>
            <pc:docMk/>
            <pc:sldMk cId="2627629220" sldId="262"/>
            <ac:spMk id="2" creationId="{340131D6-A596-DC32-7D9F-39CCE6B57714}"/>
          </ac:spMkLst>
        </pc:spChg>
        <pc:spChg chg="add mod">
          <ac:chgData name="DEDEEPYA NAKERAKANTI" userId="b1f3dae0232d4bbb" providerId="LiveId" clId="{904ECFCA-21BA-4120-9F9D-E688F5353A9E}" dt="2024-11-22T12:08:56.237" v="1984" actId="1076"/>
          <ac:spMkLst>
            <pc:docMk/>
            <pc:sldMk cId="2627629220" sldId="262"/>
            <ac:spMk id="3" creationId="{20548AB3-FD11-5A90-BF32-3E185A1BEB6A}"/>
          </ac:spMkLst>
        </pc:spChg>
        <pc:spChg chg="del">
          <ac:chgData name="DEDEEPYA NAKERAKANTI" userId="b1f3dae0232d4bbb" providerId="LiveId" clId="{904ECFCA-21BA-4120-9F9D-E688F5353A9E}" dt="2024-11-08T10:59:40.523" v="932" actId="931"/>
          <ac:spMkLst>
            <pc:docMk/>
            <pc:sldMk cId="2627629220" sldId="262"/>
            <ac:spMk id="3" creationId="{561818CA-DFE1-4371-E97D-684E34E4983B}"/>
          </ac:spMkLst>
        </pc:spChg>
        <pc:picChg chg="add mod modCrop">
          <ac:chgData name="DEDEEPYA NAKERAKANTI" userId="b1f3dae0232d4bbb" providerId="LiveId" clId="{904ECFCA-21BA-4120-9F9D-E688F5353A9E}" dt="2024-11-08T11:00:13.109" v="936" actId="14100"/>
          <ac:picMkLst>
            <pc:docMk/>
            <pc:sldMk cId="2627629220" sldId="262"/>
            <ac:picMk id="5" creationId="{A7E0A5E5-CDA2-2CF1-D528-9886E0329070}"/>
          </ac:picMkLst>
        </pc:picChg>
        <pc:picChg chg="mod">
          <ac:chgData name="DEDEEPYA NAKERAKANTI" userId="b1f3dae0232d4bbb" providerId="LiveId" clId="{904ECFCA-21BA-4120-9F9D-E688F5353A9E}" dt="2024-11-22T12:08:51.138" v="1983" actId="1076"/>
          <ac:picMkLst>
            <pc:docMk/>
            <pc:sldMk cId="2627629220" sldId="262"/>
            <ac:picMk id="7" creationId="{B3E3C979-E247-4265-B3A2-5C627F80EADF}"/>
          </ac:picMkLst>
        </pc:picChg>
      </pc:sldChg>
      <pc:sldChg chg="addSp delSp modSp new mod">
        <pc:chgData name="DEDEEPYA NAKERAKANTI" userId="b1f3dae0232d4bbb" providerId="LiveId" clId="{904ECFCA-21BA-4120-9F9D-E688F5353A9E}" dt="2024-11-28T13:05:01.689" v="2824" actId="14100"/>
        <pc:sldMkLst>
          <pc:docMk/>
          <pc:sldMk cId="1904953347" sldId="263"/>
        </pc:sldMkLst>
        <pc:spChg chg="mod">
          <ac:chgData name="DEDEEPYA NAKERAKANTI" userId="b1f3dae0232d4bbb" providerId="LiveId" clId="{904ECFCA-21BA-4120-9F9D-E688F5353A9E}" dt="2024-11-28T13:03:25.668" v="2812" actId="1076"/>
          <ac:spMkLst>
            <pc:docMk/>
            <pc:sldMk cId="1904953347" sldId="263"/>
            <ac:spMk id="2" creationId="{792061E9-8B91-C40F-C8F6-6B8672860DCB}"/>
          </ac:spMkLst>
        </pc:spChg>
        <pc:spChg chg="del">
          <ac:chgData name="DEDEEPYA NAKERAKANTI" userId="b1f3dae0232d4bbb" providerId="LiveId" clId="{904ECFCA-21BA-4120-9F9D-E688F5353A9E}" dt="2024-11-08T11:03:55.147" v="955" actId="931"/>
          <ac:spMkLst>
            <pc:docMk/>
            <pc:sldMk cId="1904953347" sldId="263"/>
            <ac:spMk id="3" creationId="{A43EC9FF-39E6-35B4-B891-9671C2F39B4C}"/>
          </ac:spMkLst>
        </pc:spChg>
        <pc:spChg chg="add mod">
          <ac:chgData name="DEDEEPYA NAKERAKANTI" userId="b1f3dae0232d4bbb" providerId="LiveId" clId="{904ECFCA-21BA-4120-9F9D-E688F5353A9E}" dt="2024-11-28T13:03:46.084" v="2814" actId="1076"/>
          <ac:spMkLst>
            <pc:docMk/>
            <pc:sldMk cId="1904953347" sldId="263"/>
            <ac:spMk id="3" creationId="{DD2CB7EF-91E8-1377-8D23-7FACB9A68649}"/>
          </ac:spMkLst>
        </pc:spChg>
        <pc:spChg chg="add mod">
          <ac:chgData name="DEDEEPYA NAKERAKANTI" userId="b1f3dae0232d4bbb" providerId="LiveId" clId="{904ECFCA-21BA-4120-9F9D-E688F5353A9E}" dt="2024-11-28T13:05:01.689" v="2824" actId="14100"/>
          <ac:spMkLst>
            <pc:docMk/>
            <pc:sldMk cId="1904953347" sldId="263"/>
            <ac:spMk id="5" creationId="{6F1D7BB3-93B7-1B47-985C-CEDEF063A020}"/>
          </ac:spMkLst>
        </pc:spChg>
        <pc:picChg chg="add mod">
          <ac:chgData name="DEDEEPYA NAKERAKANTI" userId="b1f3dae0232d4bbb" providerId="LiveId" clId="{904ECFCA-21BA-4120-9F9D-E688F5353A9E}" dt="2024-11-28T13:04:26.667" v="2821" actId="1076"/>
          <ac:picMkLst>
            <pc:docMk/>
            <pc:sldMk cId="1904953347" sldId="263"/>
            <ac:picMk id="4" creationId="{7D081EF5-F270-9AC0-A915-B33687FF78BB}"/>
          </ac:picMkLst>
        </pc:picChg>
        <pc:picChg chg="add mod modCrop">
          <ac:chgData name="DEDEEPYA NAKERAKANTI" userId="b1f3dae0232d4bbb" providerId="LiveId" clId="{904ECFCA-21BA-4120-9F9D-E688F5353A9E}" dt="2024-11-08T11:04:25.174" v="960" actId="14100"/>
          <ac:picMkLst>
            <pc:docMk/>
            <pc:sldMk cId="1904953347" sldId="263"/>
            <ac:picMk id="5" creationId="{4D557033-3AE7-8A3D-97BF-47497EBB4710}"/>
          </ac:picMkLst>
        </pc:picChg>
        <pc:picChg chg="mod">
          <ac:chgData name="DEDEEPYA NAKERAKANTI" userId="b1f3dae0232d4bbb" providerId="LiveId" clId="{904ECFCA-21BA-4120-9F9D-E688F5353A9E}" dt="2024-11-22T12:09:04.262" v="1985" actId="1076"/>
          <ac:picMkLst>
            <pc:docMk/>
            <pc:sldMk cId="1904953347" sldId="263"/>
            <ac:picMk id="7" creationId="{D07759A8-4E2B-E44D-9E9E-96B3E5D92F9F}"/>
          </ac:picMkLst>
        </pc:picChg>
        <pc:picChg chg="mod">
          <ac:chgData name="DEDEEPYA NAKERAKANTI" userId="b1f3dae0232d4bbb" providerId="LiveId" clId="{904ECFCA-21BA-4120-9F9D-E688F5353A9E}" dt="2024-11-28T13:03:59.427" v="2817" actId="1076"/>
          <ac:picMkLst>
            <pc:docMk/>
            <pc:sldMk cId="1904953347" sldId="263"/>
            <ac:picMk id="8" creationId="{5B68EA79-CB8A-6052-A8C0-23F4353E21C5}"/>
          </ac:picMkLst>
        </pc:picChg>
      </pc:sldChg>
      <pc:sldChg chg="addSp delSp modSp new mod">
        <pc:chgData name="DEDEEPYA NAKERAKANTI" userId="b1f3dae0232d4bbb" providerId="LiveId" clId="{904ECFCA-21BA-4120-9F9D-E688F5353A9E}" dt="2024-11-28T13:06:04.340" v="2826" actId="20577"/>
        <pc:sldMkLst>
          <pc:docMk/>
          <pc:sldMk cId="1286729011" sldId="264"/>
        </pc:sldMkLst>
        <pc:spChg chg="mod">
          <ac:chgData name="DEDEEPYA NAKERAKANTI" userId="b1f3dae0232d4bbb" providerId="LiveId" clId="{904ECFCA-21BA-4120-9F9D-E688F5353A9E}" dt="2024-11-28T13:06:04.340" v="2826" actId="20577"/>
          <ac:spMkLst>
            <pc:docMk/>
            <pc:sldMk cId="1286729011" sldId="264"/>
            <ac:spMk id="2" creationId="{0B23510D-860D-1AC4-469A-AC69B9D9C59C}"/>
          </ac:spMkLst>
        </pc:spChg>
        <pc:spChg chg="del">
          <ac:chgData name="DEDEEPYA NAKERAKANTI" userId="b1f3dae0232d4bbb" providerId="LiveId" clId="{904ECFCA-21BA-4120-9F9D-E688F5353A9E}" dt="2024-11-08T11:06:20.533" v="970" actId="931"/>
          <ac:spMkLst>
            <pc:docMk/>
            <pc:sldMk cId="1286729011" sldId="264"/>
            <ac:spMk id="3" creationId="{872AE0C1-CA4B-282E-DFBA-17C057880B73}"/>
          </ac:spMkLst>
        </pc:spChg>
        <pc:spChg chg="add mod">
          <ac:chgData name="DEDEEPYA NAKERAKANTI" userId="b1f3dae0232d4bbb" providerId="LiveId" clId="{904ECFCA-21BA-4120-9F9D-E688F5353A9E}" dt="2024-11-22T12:12:29.057" v="2254" actId="20577"/>
          <ac:spMkLst>
            <pc:docMk/>
            <pc:sldMk cId="1286729011" sldId="264"/>
            <ac:spMk id="3" creationId="{E7027D2F-47D5-6303-6C11-F3071DA9497C}"/>
          </ac:spMkLst>
        </pc:spChg>
        <pc:spChg chg="add mod">
          <ac:chgData name="DEDEEPYA NAKERAKANTI" userId="b1f3dae0232d4bbb" providerId="LiveId" clId="{904ECFCA-21BA-4120-9F9D-E688F5353A9E}" dt="2024-11-22T12:13:29.526" v="2345" actId="20577"/>
          <ac:spMkLst>
            <pc:docMk/>
            <pc:sldMk cId="1286729011" sldId="264"/>
            <ac:spMk id="4" creationId="{DC88B067-2F3C-005F-32D0-20CFEB599604}"/>
          </ac:spMkLst>
        </pc:spChg>
        <pc:picChg chg="add mod modCrop">
          <ac:chgData name="DEDEEPYA NAKERAKANTI" userId="b1f3dae0232d4bbb" providerId="LiveId" clId="{904ECFCA-21BA-4120-9F9D-E688F5353A9E}" dt="2024-11-08T11:07:18.952" v="978" actId="14100"/>
          <ac:picMkLst>
            <pc:docMk/>
            <pc:sldMk cId="1286729011" sldId="264"/>
            <ac:picMk id="5" creationId="{2E2D5F22-864D-30D4-918E-4D5CC6EC45B7}"/>
          </ac:picMkLst>
        </pc:picChg>
      </pc:sldChg>
      <pc:sldChg chg="modSp new mod">
        <pc:chgData name="DEDEEPYA NAKERAKANTI" userId="b1f3dae0232d4bbb" providerId="LiveId" clId="{904ECFCA-21BA-4120-9F9D-E688F5353A9E}" dt="2024-11-28T13:56:36.153" v="3336" actId="20577"/>
        <pc:sldMkLst>
          <pc:docMk/>
          <pc:sldMk cId="746636219" sldId="265"/>
        </pc:sldMkLst>
        <pc:spChg chg="mod">
          <ac:chgData name="DEDEEPYA NAKERAKANTI" userId="b1f3dae0232d4bbb" providerId="LiveId" clId="{904ECFCA-21BA-4120-9F9D-E688F5353A9E}" dt="2024-11-08T11:08:04.042" v="991" actId="1076"/>
          <ac:spMkLst>
            <pc:docMk/>
            <pc:sldMk cId="746636219" sldId="265"/>
            <ac:spMk id="2" creationId="{4ABC5F2B-7A51-FFB9-646D-6CE34367F880}"/>
          </ac:spMkLst>
        </pc:spChg>
        <pc:spChg chg="mod">
          <ac:chgData name="DEDEEPYA NAKERAKANTI" userId="b1f3dae0232d4bbb" providerId="LiveId" clId="{904ECFCA-21BA-4120-9F9D-E688F5353A9E}" dt="2024-11-28T13:56:36.153" v="3336" actId="20577"/>
          <ac:spMkLst>
            <pc:docMk/>
            <pc:sldMk cId="746636219" sldId="265"/>
            <ac:spMk id="3" creationId="{3F7E2544-0D03-4D55-1986-3FA61AB9FB84}"/>
          </ac:spMkLst>
        </pc:spChg>
      </pc:sldChg>
      <pc:sldChg chg="modSp new mod">
        <pc:chgData name="DEDEEPYA NAKERAKANTI" userId="b1f3dae0232d4bbb" providerId="LiveId" clId="{904ECFCA-21BA-4120-9F9D-E688F5353A9E}" dt="2024-11-08T11:21:56.105" v="1477" actId="1076"/>
        <pc:sldMkLst>
          <pc:docMk/>
          <pc:sldMk cId="3795228282" sldId="266"/>
        </pc:sldMkLst>
        <pc:spChg chg="mod">
          <ac:chgData name="DEDEEPYA NAKERAKANTI" userId="b1f3dae0232d4bbb" providerId="LiveId" clId="{904ECFCA-21BA-4120-9F9D-E688F5353A9E}" dt="2024-11-08T11:21:56.105" v="1477" actId="1076"/>
          <ac:spMkLst>
            <pc:docMk/>
            <pc:sldMk cId="3795228282" sldId="266"/>
            <ac:spMk id="2" creationId="{98471DFE-70D6-87D3-05F0-155DAF765FB0}"/>
          </ac:spMkLst>
        </pc:spChg>
        <pc:spChg chg="mod">
          <ac:chgData name="DEDEEPYA NAKERAKANTI" userId="b1f3dae0232d4bbb" providerId="LiveId" clId="{904ECFCA-21BA-4120-9F9D-E688F5353A9E}" dt="2024-11-08T11:21:41.095" v="1476" actId="113"/>
          <ac:spMkLst>
            <pc:docMk/>
            <pc:sldMk cId="3795228282" sldId="266"/>
            <ac:spMk id="3" creationId="{06AC8214-F7ED-9875-4344-9FFC4576A945}"/>
          </ac:spMkLst>
        </pc:spChg>
      </pc:sldChg>
      <pc:sldChg chg="delSp modSp new mod">
        <pc:chgData name="DEDEEPYA NAKERAKANTI" userId="b1f3dae0232d4bbb" providerId="LiveId" clId="{904ECFCA-21BA-4120-9F9D-E688F5353A9E}" dt="2024-11-08T11:25:59.020" v="1495" actId="21"/>
        <pc:sldMkLst>
          <pc:docMk/>
          <pc:sldMk cId="2456566619" sldId="267"/>
        </pc:sldMkLst>
        <pc:spChg chg="mod">
          <ac:chgData name="DEDEEPYA NAKERAKANTI" userId="b1f3dae0232d4bbb" providerId="LiveId" clId="{904ECFCA-21BA-4120-9F9D-E688F5353A9E}" dt="2024-11-08T11:23:14.533" v="1492" actId="1076"/>
          <ac:spMkLst>
            <pc:docMk/>
            <pc:sldMk cId="2456566619" sldId="267"/>
            <ac:spMk id="2" creationId="{3F82BBCC-3045-CCE6-773E-0959AED0DF97}"/>
          </ac:spMkLst>
        </pc:spChg>
        <pc:spChg chg="del mod">
          <ac:chgData name="DEDEEPYA NAKERAKANTI" userId="b1f3dae0232d4bbb" providerId="LiveId" clId="{904ECFCA-21BA-4120-9F9D-E688F5353A9E}" dt="2024-11-08T11:25:59.020" v="1495" actId="21"/>
          <ac:spMkLst>
            <pc:docMk/>
            <pc:sldMk cId="2456566619" sldId="267"/>
            <ac:spMk id="3" creationId="{7468A48E-AA09-1CC4-D936-244DB0D95C9D}"/>
          </ac:spMkLst>
        </pc:spChg>
      </pc:sldChg>
      <pc:sldChg chg="addSp modSp mod">
        <pc:chgData name="DEDEEPYA NAKERAKANTI" userId="b1f3dae0232d4bbb" providerId="LiveId" clId="{904ECFCA-21BA-4120-9F9D-E688F5353A9E}" dt="2024-11-28T13:12:23.396" v="2852" actId="20577"/>
        <pc:sldMkLst>
          <pc:docMk/>
          <pc:sldMk cId="1202212293" sldId="268"/>
        </pc:sldMkLst>
        <pc:spChg chg="mod">
          <ac:chgData name="DEDEEPYA NAKERAKANTI" userId="b1f3dae0232d4bbb" providerId="LiveId" clId="{904ECFCA-21BA-4120-9F9D-E688F5353A9E}" dt="2024-11-28T13:12:23.396" v="2852" actId="20577"/>
          <ac:spMkLst>
            <pc:docMk/>
            <pc:sldMk cId="1202212293" sldId="268"/>
            <ac:spMk id="2" creationId="{C33350EA-6DA9-7990-8CBA-ABF34A379DE8}"/>
          </ac:spMkLst>
        </pc:spChg>
        <pc:spChg chg="add mod">
          <ac:chgData name="DEDEEPYA NAKERAKANTI" userId="b1f3dae0232d4bbb" providerId="LiveId" clId="{904ECFCA-21BA-4120-9F9D-E688F5353A9E}" dt="2024-11-22T12:15:01.284" v="2442" actId="20577"/>
          <ac:spMkLst>
            <pc:docMk/>
            <pc:sldMk cId="1202212293" sldId="268"/>
            <ac:spMk id="3" creationId="{DDAD2793-46EB-1F79-0166-606852DC835A}"/>
          </ac:spMkLst>
        </pc:spChg>
        <pc:picChg chg="mod">
          <ac:chgData name="DEDEEPYA NAKERAKANTI" userId="b1f3dae0232d4bbb" providerId="LiveId" clId="{904ECFCA-21BA-4120-9F9D-E688F5353A9E}" dt="2024-11-28T13:09:28.555" v="2828" actId="1076"/>
          <ac:picMkLst>
            <pc:docMk/>
            <pc:sldMk cId="1202212293" sldId="268"/>
            <ac:picMk id="5" creationId="{1551EB38-320A-4A9F-B48A-F25878A08C9B}"/>
          </ac:picMkLst>
        </pc:picChg>
      </pc:sldChg>
      <pc:sldChg chg="modSp del mod">
        <pc:chgData name="DEDEEPYA NAKERAKANTI" userId="b1f3dae0232d4bbb" providerId="LiveId" clId="{904ECFCA-21BA-4120-9F9D-E688F5353A9E}" dt="2024-11-28T13:05:20.537" v="2825" actId="2696"/>
        <pc:sldMkLst>
          <pc:docMk/>
          <pc:sldMk cId="3665562308" sldId="269"/>
        </pc:sldMkLst>
        <pc:picChg chg="mod">
          <ac:chgData name="DEDEEPYA NAKERAKANTI" userId="b1f3dae0232d4bbb" providerId="LiveId" clId="{904ECFCA-21BA-4120-9F9D-E688F5353A9E}" dt="2024-11-28T13:04:10.232" v="2818" actId="1035"/>
          <ac:picMkLst>
            <pc:docMk/>
            <pc:sldMk cId="3665562308" sldId="269"/>
            <ac:picMk id="5" creationId="{F3611C5F-021E-0C68-839D-CACA7E1252A0}"/>
          </ac:picMkLst>
        </pc:picChg>
      </pc:sldChg>
      <pc:sldChg chg="modSp mod">
        <pc:chgData name="DEDEEPYA NAKERAKANTI" userId="b1f3dae0232d4bbb" providerId="LiveId" clId="{904ECFCA-21BA-4120-9F9D-E688F5353A9E}" dt="2024-11-28T13:13:08.223" v="2864" actId="20577"/>
        <pc:sldMkLst>
          <pc:docMk/>
          <pc:sldMk cId="3153431207" sldId="270"/>
        </pc:sldMkLst>
        <pc:spChg chg="mod">
          <ac:chgData name="DEDEEPYA NAKERAKANTI" userId="b1f3dae0232d4bbb" providerId="LiveId" clId="{904ECFCA-21BA-4120-9F9D-E688F5353A9E}" dt="2024-11-28T13:13:08.223" v="2864" actId="20577"/>
          <ac:spMkLst>
            <pc:docMk/>
            <pc:sldMk cId="3153431207" sldId="270"/>
            <ac:spMk id="2" creationId="{D19CB793-92F7-8BAD-5655-DCD9F0BE5B51}"/>
          </ac:spMkLst>
        </pc:spChg>
      </pc:sldChg>
      <pc:sldChg chg="modSp mod">
        <pc:chgData name="DEDEEPYA NAKERAKANTI" userId="b1f3dae0232d4bbb" providerId="LiveId" clId="{904ECFCA-21BA-4120-9F9D-E688F5353A9E}" dt="2024-11-28T13:13:34.237" v="2876" actId="20577"/>
        <pc:sldMkLst>
          <pc:docMk/>
          <pc:sldMk cId="1863212985" sldId="271"/>
        </pc:sldMkLst>
        <pc:spChg chg="mod">
          <ac:chgData name="DEDEEPYA NAKERAKANTI" userId="b1f3dae0232d4bbb" providerId="LiveId" clId="{904ECFCA-21BA-4120-9F9D-E688F5353A9E}" dt="2024-11-28T13:13:34.237" v="2876" actId="20577"/>
          <ac:spMkLst>
            <pc:docMk/>
            <pc:sldMk cId="1863212985" sldId="271"/>
            <ac:spMk id="2" creationId="{48C36A83-C368-17AB-2CDF-22732A2EA0DB}"/>
          </ac:spMkLst>
        </pc:spChg>
      </pc:sldChg>
      <pc:sldChg chg="modSp mod">
        <pc:chgData name="DEDEEPYA NAKERAKANTI" userId="b1f3dae0232d4bbb" providerId="LiveId" clId="{904ECFCA-21BA-4120-9F9D-E688F5353A9E}" dt="2024-11-28T13:14:43.670" v="2890" actId="1076"/>
        <pc:sldMkLst>
          <pc:docMk/>
          <pc:sldMk cId="3142094877" sldId="274"/>
        </pc:sldMkLst>
        <pc:spChg chg="mod">
          <ac:chgData name="DEDEEPYA NAKERAKANTI" userId="b1f3dae0232d4bbb" providerId="LiveId" clId="{904ECFCA-21BA-4120-9F9D-E688F5353A9E}" dt="2024-11-28T13:13:49.100" v="2889" actId="20577"/>
          <ac:spMkLst>
            <pc:docMk/>
            <pc:sldMk cId="3142094877" sldId="274"/>
            <ac:spMk id="2" creationId="{0F81D9DA-9817-8ACC-13CD-0E87B3B17968}"/>
          </ac:spMkLst>
        </pc:spChg>
        <pc:picChg chg="mod">
          <ac:chgData name="DEDEEPYA NAKERAKANTI" userId="b1f3dae0232d4bbb" providerId="LiveId" clId="{904ECFCA-21BA-4120-9F9D-E688F5353A9E}" dt="2024-11-28T13:14:43.670" v="2890" actId="1076"/>
          <ac:picMkLst>
            <pc:docMk/>
            <pc:sldMk cId="3142094877" sldId="274"/>
            <ac:picMk id="5" creationId="{395257F2-E352-AC6A-ABD5-74F58EBD217F}"/>
          </ac:picMkLst>
        </pc:picChg>
      </pc:sldChg>
      <pc:sldChg chg="modSp mod">
        <pc:chgData name="DEDEEPYA NAKERAKANTI" userId="b1f3dae0232d4bbb" providerId="LiveId" clId="{904ECFCA-21BA-4120-9F9D-E688F5353A9E}" dt="2024-11-28T14:53:02.865" v="3354" actId="20577"/>
        <pc:sldMkLst>
          <pc:docMk/>
          <pc:sldMk cId="192688742" sldId="275"/>
        </pc:sldMkLst>
        <pc:spChg chg="mod">
          <ac:chgData name="DEDEEPYA NAKERAKANTI" userId="b1f3dae0232d4bbb" providerId="LiveId" clId="{904ECFCA-21BA-4120-9F9D-E688F5353A9E}" dt="2024-11-28T13:22:42.993" v="2904" actId="1076"/>
          <ac:spMkLst>
            <pc:docMk/>
            <pc:sldMk cId="192688742" sldId="275"/>
            <ac:spMk id="2" creationId="{315BA0A2-92B0-CBAD-38F2-04480E44EA44}"/>
          </ac:spMkLst>
        </pc:spChg>
        <pc:spChg chg="mod">
          <ac:chgData name="DEDEEPYA NAKERAKANTI" userId="b1f3dae0232d4bbb" providerId="LiveId" clId="{904ECFCA-21BA-4120-9F9D-E688F5353A9E}" dt="2024-11-28T14:53:02.865" v="3354" actId="20577"/>
          <ac:spMkLst>
            <pc:docMk/>
            <pc:sldMk cId="192688742" sldId="275"/>
            <ac:spMk id="3" creationId="{B2392DC3-D99A-A6FD-D2F7-E171396C1640}"/>
          </ac:spMkLst>
        </pc:spChg>
      </pc:sldChg>
      <pc:sldChg chg="addSp delSp modSp new mod">
        <pc:chgData name="DEDEEPYA NAKERAKANTI" userId="b1f3dae0232d4bbb" providerId="LiveId" clId="{904ECFCA-21BA-4120-9F9D-E688F5353A9E}" dt="2024-11-28T13:08:30.352" v="2827" actId="14100"/>
        <pc:sldMkLst>
          <pc:docMk/>
          <pc:sldMk cId="846178068" sldId="276"/>
        </pc:sldMkLst>
        <pc:spChg chg="mod">
          <ac:chgData name="DEDEEPYA NAKERAKANTI" userId="b1f3dae0232d4bbb" providerId="LiveId" clId="{904ECFCA-21BA-4120-9F9D-E688F5353A9E}" dt="2024-11-28T12:59:42.334" v="2729" actId="113"/>
          <ac:spMkLst>
            <pc:docMk/>
            <pc:sldMk cId="846178068" sldId="276"/>
            <ac:spMk id="2" creationId="{8656AF5B-7CC6-13E4-3613-51401A47280D}"/>
          </ac:spMkLst>
        </pc:spChg>
        <pc:spChg chg="del">
          <ac:chgData name="DEDEEPYA NAKERAKANTI" userId="b1f3dae0232d4bbb" providerId="LiveId" clId="{904ECFCA-21BA-4120-9F9D-E688F5353A9E}" dt="2024-11-28T12:59:25.495" v="2713"/>
          <ac:spMkLst>
            <pc:docMk/>
            <pc:sldMk cId="846178068" sldId="276"/>
            <ac:spMk id="3" creationId="{2810E292-C45F-491F-B64E-10DBA45BC378}"/>
          </ac:spMkLst>
        </pc:spChg>
        <pc:spChg chg="add mod">
          <ac:chgData name="DEDEEPYA NAKERAKANTI" userId="b1f3dae0232d4bbb" providerId="LiveId" clId="{904ECFCA-21BA-4120-9F9D-E688F5353A9E}" dt="2024-11-28T13:02:23.712" v="2811" actId="20577"/>
          <ac:spMkLst>
            <pc:docMk/>
            <pc:sldMk cId="846178068" sldId="276"/>
            <ac:spMk id="6" creationId="{464A6044-3558-307A-71C7-E04822C82E94}"/>
          </ac:spMkLst>
        </pc:spChg>
        <pc:picChg chg="add del mod">
          <ac:chgData name="DEDEEPYA NAKERAKANTI" userId="b1f3dae0232d4bbb" providerId="LiveId" clId="{904ECFCA-21BA-4120-9F9D-E688F5353A9E}" dt="2024-11-28T12:58:27.677" v="2703" actId="21"/>
          <ac:picMkLst>
            <pc:docMk/>
            <pc:sldMk cId="846178068" sldId="276"/>
            <ac:picMk id="4" creationId="{372B2675-A617-159A-C0A0-60301F29A3AD}"/>
          </ac:picMkLst>
        </pc:picChg>
        <pc:picChg chg="add mod modCrop">
          <ac:chgData name="DEDEEPYA NAKERAKANTI" userId="b1f3dae0232d4bbb" providerId="LiveId" clId="{904ECFCA-21BA-4120-9F9D-E688F5353A9E}" dt="2024-11-28T13:08:30.352" v="2827" actId="14100"/>
          <ac:picMkLst>
            <pc:docMk/>
            <pc:sldMk cId="846178068" sldId="276"/>
            <ac:picMk id="5" creationId="{1B933E73-43A5-B6D4-563E-62F8CBE19EA8}"/>
          </ac:picMkLst>
        </pc:picChg>
      </pc:sldChg>
      <pc:sldChg chg="modSp del mod">
        <pc:chgData name="DEDEEPYA NAKERAKANTI" userId="b1f3dae0232d4bbb" providerId="LiveId" clId="{904ECFCA-21BA-4120-9F9D-E688F5353A9E}" dt="2024-11-28T12:55:43.557" v="2691" actId="2696"/>
        <pc:sldMkLst>
          <pc:docMk/>
          <pc:sldMk cId="2092961164" sldId="276"/>
        </pc:sldMkLst>
        <pc:picChg chg="mod">
          <ac:chgData name="DEDEEPYA NAKERAKANTI" userId="b1f3dae0232d4bbb" providerId="LiveId" clId="{904ECFCA-21BA-4120-9F9D-E688F5353A9E}" dt="2024-11-27T11:08:20.090" v="2527" actId="1076"/>
          <ac:picMkLst>
            <pc:docMk/>
            <pc:sldMk cId="2092961164" sldId="276"/>
            <ac:picMk id="4" creationId="{5D85E856-6D37-0E37-9407-7C2D2596EF9D}"/>
          </ac:picMkLst>
        </pc:picChg>
      </pc:sldChg>
      <pc:sldChg chg="del">
        <pc:chgData name="DEDEEPYA NAKERAKANTI" userId="b1f3dae0232d4bbb" providerId="LiveId" clId="{904ECFCA-21BA-4120-9F9D-E688F5353A9E}" dt="2024-11-28T12:56:27.777" v="2692" actId="2696"/>
        <pc:sldMkLst>
          <pc:docMk/>
          <pc:sldMk cId="3083422936" sldId="277"/>
        </pc:sldMkLst>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BA731D-E441-4E62-A4E5-82BA21457056}" type="datetimeFigureOut">
              <a:rPr lang="en-IN" smtClean="0"/>
              <a:t>28-11-2024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604D57-A6E1-4434-B2EB-971E8351FA43}" type="slidenum">
              <a:rPr lang="en-IN" smtClean="0"/>
              <a:t>‹#›</a:t>
            </a:fld>
            <a:endParaRPr lang="en-IN"/>
          </a:p>
        </p:txBody>
      </p:sp>
    </p:spTree>
    <p:extLst>
      <p:ext uri="{BB962C8B-B14F-4D97-AF65-F5344CB8AC3E}">
        <p14:creationId xmlns:p14="http://schemas.microsoft.com/office/powerpoint/2010/main" val="1705556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F604D57-A6E1-4434-B2EB-971E8351FA43}" type="slidenum">
              <a:rPr lang="en-IN" smtClean="0"/>
              <a:t>12</a:t>
            </a:fld>
            <a:endParaRPr lang="en-IN"/>
          </a:p>
        </p:txBody>
      </p:sp>
    </p:spTree>
    <p:extLst>
      <p:ext uri="{BB962C8B-B14F-4D97-AF65-F5344CB8AC3E}">
        <p14:creationId xmlns:p14="http://schemas.microsoft.com/office/powerpoint/2010/main" val="59229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2144377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4D0083-4689-441C-AAE0-3C966F0625F1}" type="datetimeFigureOut">
              <a:rPr lang="en-IN" smtClean="0"/>
              <a:t>28-11-2024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2109539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7170281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938527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3244016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4794322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9928254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4063741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2051559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577120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294199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4D0083-4689-441C-AAE0-3C966F0625F1}" type="datetimeFigureOut">
              <a:rPr lang="en-IN" smtClean="0"/>
              <a:t>28-11-2024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1180829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4D0083-4689-441C-AAE0-3C966F0625F1}" type="datetimeFigureOut">
              <a:rPr lang="en-IN" smtClean="0"/>
              <a:t>28-11-2024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3572049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3006718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591803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C4D0083-4689-441C-AAE0-3C966F0625F1}" type="datetimeFigureOut">
              <a:rPr lang="en-IN" smtClean="0"/>
              <a:t>28-11-2024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1508018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4D0083-4689-441C-AAE0-3C966F0625F1}" type="datetimeFigureOut">
              <a:rPr lang="en-IN" smtClean="0"/>
              <a:t>28-11-2024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6FA36-496C-4129-9838-395BBA8E9077}" type="slidenum">
              <a:rPr lang="en-IN" smtClean="0"/>
              <a:t>‹#›</a:t>
            </a:fld>
            <a:endParaRPr lang="en-IN"/>
          </a:p>
        </p:txBody>
      </p:sp>
    </p:spTree>
    <p:extLst>
      <p:ext uri="{BB962C8B-B14F-4D97-AF65-F5344CB8AC3E}">
        <p14:creationId xmlns:p14="http://schemas.microsoft.com/office/powerpoint/2010/main" val="2476071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C4D0083-4689-441C-AAE0-3C966F0625F1}" type="datetimeFigureOut">
              <a:rPr lang="en-IN" smtClean="0"/>
              <a:t>28-11-2024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3A6FA36-496C-4129-9838-395BBA8E9077}" type="slidenum">
              <a:rPr lang="en-IN" smtClean="0"/>
              <a:t>‹#›</a:t>
            </a:fld>
            <a:endParaRPr lang="en-IN"/>
          </a:p>
        </p:txBody>
      </p:sp>
    </p:spTree>
    <p:extLst>
      <p:ext uri="{BB962C8B-B14F-4D97-AF65-F5344CB8AC3E}">
        <p14:creationId xmlns:p14="http://schemas.microsoft.com/office/powerpoint/2010/main" val="1592785490"/>
      </p:ext>
    </p:extLst>
  </p:cSld>
  <p:clrMap bg1="dk1" tx1="lt1" bg2="dk2" tx2="lt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 id="2147483780" r:id="rId14"/>
    <p:sldLayoutId id="2147483781" r:id="rId15"/>
    <p:sldLayoutId id="2147483782" r:id="rId16"/>
    <p:sldLayoutId id="214748378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D60A5-2B70-62A4-0A18-288E403C7378}"/>
              </a:ext>
            </a:extLst>
          </p:cNvPr>
          <p:cNvSpPr>
            <a:spLocks noGrp="1"/>
          </p:cNvSpPr>
          <p:nvPr>
            <p:ph type="ctrTitle"/>
          </p:nvPr>
        </p:nvSpPr>
        <p:spPr>
          <a:xfrm>
            <a:off x="1828800" y="1377125"/>
            <a:ext cx="7315200" cy="4276423"/>
          </a:xfrm>
        </p:spPr>
        <p:txBody>
          <a:bodyPr>
            <a:normAutofit/>
          </a:bodyPr>
          <a:lstStyle/>
          <a:p>
            <a:r>
              <a:rPr lang="en-IN" sz="6600" b="1" dirty="0">
                <a:latin typeface="Californian FB" panose="0207040306080B030204" pitchFamily="18" charset="0"/>
              </a:rPr>
              <a:t>SMART HEALTH AND WELLNESS MONITORING SYSTEM</a:t>
            </a:r>
          </a:p>
        </p:txBody>
      </p:sp>
      <p:sp>
        <p:nvSpPr>
          <p:cNvPr id="6" name="TextBox 5">
            <a:extLst>
              <a:ext uri="{FF2B5EF4-FFF2-40B4-BE49-F238E27FC236}">
                <a16:creationId xmlns:a16="http://schemas.microsoft.com/office/drawing/2014/main" id="{A56C4757-1A0A-0091-3CAF-137A25107A27}"/>
              </a:ext>
            </a:extLst>
          </p:cNvPr>
          <p:cNvSpPr txBox="1"/>
          <p:nvPr/>
        </p:nvSpPr>
        <p:spPr>
          <a:xfrm>
            <a:off x="1240855" y="652344"/>
            <a:ext cx="1583928" cy="523220"/>
          </a:xfrm>
          <a:prstGeom prst="rect">
            <a:avLst/>
          </a:prstGeom>
          <a:noFill/>
        </p:spPr>
        <p:txBody>
          <a:bodyPr wrap="square" rtlCol="0">
            <a:spAutoFit/>
          </a:bodyPr>
          <a:lstStyle/>
          <a:p>
            <a:r>
              <a:rPr lang="en-IN" sz="2800" b="1" dirty="0"/>
              <a:t>TEAM-2</a:t>
            </a:r>
          </a:p>
        </p:txBody>
      </p:sp>
    </p:spTree>
    <p:extLst>
      <p:ext uri="{BB962C8B-B14F-4D97-AF65-F5344CB8AC3E}">
        <p14:creationId xmlns:p14="http://schemas.microsoft.com/office/powerpoint/2010/main" val="31566891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3510D-860D-1AC4-469A-AC69B9D9C59C}"/>
              </a:ext>
            </a:extLst>
          </p:cNvPr>
          <p:cNvSpPr>
            <a:spLocks noGrp="1"/>
          </p:cNvSpPr>
          <p:nvPr>
            <p:ph type="title"/>
          </p:nvPr>
        </p:nvSpPr>
        <p:spPr>
          <a:xfrm>
            <a:off x="381627" y="196843"/>
            <a:ext cx="8911687" cy="1280890"/>
          </a:xfrm>
        </p:spPr>
        <p:txBody>
          <a:bodyPr/>
          <a:lstStyle/>
          <a:p>
            <a:r>
              <a:rPr lang="en-IN" b="1" dirty="0"/>
              <a:t>AI SUGGESTIONS</a:t>
            </a:r>
          </a:p>
        </p:txBody>
      </p:sp>
      <p:pic>
        <p:nvPicPr>
          <p:cNvPr id="7" name="Content Placeholder 6">
            <a:extLst>
              <a:ext uri="{FF2B5EF4-FFF2-40B4-BE49-F238E27FC236}">
                <a16:creationId xmlns:a16="http://schemas.microsoft.com/office/drawing/2014/main" id="{529ED627-FD58-A8DF-67AC-32C36AA87F7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988" b="6691"/>
          <a:stretch/>
        </p:blipFill>
        <p:spPr>
          <a:xfrm>
            <a:off x="224589" y="1063954"/>
            <a:ext cx="5715437" cy="2839452"/>
          </a:xfrm>
        </p:spPr>
      </p:pic>
      <p:pic>
        <p:nvPicPr>
          <p:cNvPr id="9" name="Picture 8">
            <a:extLst>
              <a:ext uri="{FF2B5EF4-FFF2-40B4-BE49-F238E27FC236}">
                <a16:creationId xmlns:a16="http://schemas.microsoft.com/office/drawing/2014/main" id="{B0774219-65D8-CE42-7EE2-6E8C2C31ED36}"/>
              </a:ext>
            </a:extLst>
          </p:cNvPr>
          <p:cNvPicPr>
            <a:picLocks noChangeAspect="1"/>
          </p:cNvPicPr>
          <p:nvPr/>
        </p:nvPicPr>
        <p:blipFill>
          <a:blip r:embed="rId3">
            <a:extLst>
              <a:ext uri="{28A0092B-C50C-407E-A947-70E740481C1C}">
                <a14:useLocalDpi xmlns:a14="http://schemas.microsoft.com/office/drawing/2010/main" val="0"/>
              </a:ext>
            </a:extLst>
          </a:blip>
          <a:srcRect t="5241" b="6229"/>
          <a:stretch/>
        </p:blipFill>
        <p:spPr>
          <a:xfrm>
            <a:off x="5181600" y="3172402"/>
            <a:ext cx="6785811" cy="3379265"/>
          </a:xfrm>
          <a:prstGeom prst="rect">
            <a:avLst/>
          </a:prstGeom>
        </p:spPr>
      </p:pic>
      <p:sp>
        <p:nvSpPr>
          <p:cNvPr id="3" name="TextBox 2">
            <a:extLst>
              <a:ext uri="{FF2B5EF4-FFF2-40B4-BE49-F238E27FC236}">
                <a16:creationId xmlns:a16="http://schemas.microsoft.com/office/drawing/2014/main" id="{E7027D2F-47D5-6303-6C11-F3071DA9497C}"/>
              </a:ext>
            </a:extLst>
          </p:cNvPr>
          <p:cNvSpPr txBox="1"/>
          <p:nvPr/>
        </p:nvSpPr>
        <p:spPr>
          <a:xfrm>
            <a:off x="6251976" y="1721073"/>
            <a:ext cx="4095135" cy="646331"/>
          </a:xfrm>
          <a:prstGeom prst="rect">
            <a:avLst/>
          </a:prstGeom>
          <a:noFill/>
        </p:spPr>
        <p:txBody>
          <a:bodyPr wrap="square" rtlCol="0">
            <a:spAutoFit/>
          </a:bodyPr>
          <a:lstStyle/>
          <a:p>
            <a:r>
              <a:rPr lang="en-IN" dirty="0"/>
              <a:t>This is the page developed using Gemini ai API integration.</a:t>
            </a:r>
          </a:p>
        </p:txBody>
      </p:sp>
      <p:sp>
        <p:nvSpPr>
          <p:cNvPr id="4" name="TextBox 3">
            <a:extLst>
              <a:ext uri="{FF2B5EF4-FFF2-40B4-BE49-F238E27FC236}">
                <a16:creationId xmlns:a16="http://schemas.microsoft.com/office/drawing/2014/main" id="{DC88B067-2F3C-005F-32D0-20CFEB599604}"/>
              </a:ext>
            </a:extLst>
          </p:cNvPr>
          <p:cNvSpPr txBox="1"/>
          <p:nvPr/>
        </p:nvSpPr>
        <p:spPr>
          <a:xfrm>
            <a:off x="997974" y="4517922"/>
            <a:ext cx="3996813" cy="923330"/>
          </a:xfrm>
          <a:prstGeom prst="rect">
            <a:avLst/>
          </a:prstGeom>
          <a:noFill/>
        </p:spPr>
        <p:txBody>
          <a:bodyPr wrap="square" rtlCol="0">
            <a:spAutoFit/>
          </a:bodyPr>
          <a:lstStyle/>
          <a:p>
            <a:r>
              <a:rPr lang="en-IN" dirty="0"/>
              <a:t>This gives the suggestions and remedies when the symptoms are given as prompt.</a:t>
            </a:r>
          </a:p>
        </p:txBody>
      </p:sp>
    </p:spTree>
    <p:extLst>
      <p:ext uri="{BB962C8B-B14F-4D97-AF65-F5344CB8AC3E}">
        <p14:creationId xmlns:p14="http://schemas.microsoft.com/office/powerpoint/2010/main" val="1286729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350EA-6DA9-7990-8CBA-ABF34A379DE8}"/>
              </a:ext>
            </a:extLst>
          </p:cNvPr>
          <p:cNvSpPr>
            <a:spLocks noGrp="1"/>
          </p:cNvSpPr>
          <p:nvPr>
            <p:ph type="title"/>
          </p:nvPr>
        </p:nvSpPr>
        <p:spPr/>
        <p:txBody>
          <a:bodyPr/>
          <a:lstStyle/>
          <a:p>
            <a:r>
              <a:rPr lang="en-IN" b="1" dirty="0"/>
              <a:t>DASHBOARD</a:t>
            </a:r>
          </a:p>
        </p:txBody>
      </p:sp>
      <p:pic>
        <p:nvPicPr>
          <p:cNvPr id="5" name="Content Placeholder 4">
            <a:extLst>
              <a:ext uri="{FF2B5EF4-FFF2-40B4-BE49-F238E27FC236}">
                <a16:creationId xmlns:a16="http://schemas.microsoft.com/office/drawing/2014/main" id="{1551EB38-320A-4A9F-B48A-F25878A08C9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371" b="5162"/>
          <a:stretch/>
        </p:blipFill>
        <p:spPr>
          <a:xfrm>
            <a:off x="1884448" y="1853248"/>
            <a:ext cx="8018573" cy="4694646"/>
          </a:xfrm>
        </p:spPr>
      </p:pic>
      <p:sp>
        <p:nvSpPr>
          <p:cNvPr id="3" name="TextBox 2">
            <a:extLst>
              <a:ext uri="{FF2B5EF4-FFF2-40B4-BE49-F238E27FC236}">
                <a16:creationId xmlns:a16="http://schemas.microsoft.com/office/drawing/2014/main" id="{DDAD2793-46EB-1F79-0166-606852DC835A}"/>
              </a:ext>
            </a:extLst>
          </p:cNvPr>
          <p:cNvSpPr txBox="1"/>
          <p:nvPr/>
        </p:nvSpPr>
        <p:spPr>
          <a:xfrm>
            <a:off x="892670" y="1268906"/>
            <a:ext cx="9404722" cy="369332"/>
          </a:xfrm>
          <a:prstGeom prst="rect">
            <a:avLst/>
          </a:prstGeom>
          <a:noFill/>
        </p:spPr>
        <p:txBody>
          <a:bodyPr wrap="square" rtlCol="0">
            <a:spAutoFit/>
          </a:bodyPr>
          <a:lstStyle/>
          <a:p>
            <a:r>
              <a:rPr lang="en-IN" dirty="0"/>
              <a:t>This is used to manage the data of number of doctors, patients and appointments.</a:t>
            </a:r>
          </a:p>
        </p:txBody>
      </p:sp>
    </p:spTree>
    <p:extLst>
      <p:ext uri="{BB962C8B-B14F-4D97-AF65-F5344CB8AC3E}">
        <p14:creationId xmlns:p14="http://schemas.microsoft.com/office/powerpoint/2010/main" val="12022122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B793-92F7-8BAD-5655-DCD9F0BE5B51}"/>
              </a:ext>
            </a:extLst>
          </p:cNvPr>
          <p:cNvSpPr>
            <a:spLocks noGrp="1"/>
          </p:cNvSpPr>
          <p:nvPr>
            <p:ph type="title"/>
          </p:nvPr>
        </p:nvSpPr>
        <p:spPr/>
        <p:txBody>
          <a:bodyPr/>
          <a:lstStyle/>
          <a:p>
            <a:r>
              <a:rPr lang="en-IN" b="1" dirty="0"/>
              <a:t>DJANGO ADMIN  – DOCTORS DATA</a:t>
            </a:r>
          </a:p>
        </p:txBody>
      </p:sp>
      <p:pic>
        <p:nvPicPr>
          <p:cNvPr id="5" name="Content Placeholder 4">
            <a:extLst>
              <a:ext uri="{FF2B5EF4-FFF2-40B4-BE49-F238E27FC236}">
                <a16:creationId xmlns:a16="http://schemas.microsoft.com/office/drawing/2014/main" id="{9A31F3E1-FC6F-9639-7896-3312D4991956}"/>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t="4977" b="31753"/>
          <a:stretch/>
        </p:blipFill>
        <p:spPr>
          <a:xfrm>
            <a:off x="282317" y="1384098"/>
            <a:ext cx="6330203" cy="2768498"/>
          </a:xfrm>
        </p:spPr>
      </p:pic>
      <p:sp>
        <p:nvSpPr>
          <p:cNvPr id="8" name="TextBox 7">
            <a:extLst>
              <a:ext uri="{FF2B5EF4-FFF2-40B4-BE49-F238E27FC236}">
                <a16:creationId xmlns:a16="http://schemas.microsoft.com/office/drawing/2014/main" id="{C4389DFB-506D-4D98-D751-FBD0DAFCA2D5}"/>
              </a:ext>
            </a:extLst>
          </p:cNvPr>
          <p:cNvSpPr txBox="1"/>
          <p:nvPr/>
        </p:nvSpPr>
        <p:spPr>
          <a:xfrm>
            <a:off x="7042499" y="1576876"/>
            <a:ext cx="4391558" cy="1323439"/>
          </a:xfrm>
          <a:prstGeom prst="rect">
            <a:avLst/>
          </a:prstGeom>
          <a:noFill/>
        </p:spPr>
        <p:txBody>
          <a:bodyPr wrap="square" rtlCol="0">
            <a:spAutoFit/>
          </a:bodyPr>
          <a:lstStyle/>
          <a:p>
            <a:r>
              <a:rPr lang="en-IN" sz="2000" dirty="0"/>
              <a:t>Entering doctor’s data with name, department they belongs to and saving it in the Django admin panel.</a:t>
            </a:r>
          </a:p>
        </p:txBody>
      </p:sp>
      <p:pic>
        <p:nvPicPr>
          <p:cNvPr id="10" name="Picture 9">
            <a:extLst>
              <a:ext uri="{FF2B5EF4-FFF2-40B4-BE49-F238E27FC236}">
                <a16:creationId xmlns:a16="http://schemas.microsoft.com/office/drawing/2014/main" id="{ADCAAC7B-36E2-535C-2DFA-8F3DC7CC9D53}"/>
              </a:ext>
            </a:extLst>
          </p:cNvPr>
          <p:cNvPicPr>
            <a:picLocks noChangeAspect="1"/>
          </p:cNvPicPr>
          <p:nvPr/>
        </p:nvPicPr>
        <p:blipFill>
          <a:blip r:embed="rId4"/>
          <a:stretch>
            <a:fillRect/>
          </a:stretch>
        </p:blipFill>
        <p:spPr>
          <a:xfrm>
            <a:off x="5080493" y="3711464"/>
            <a:ext cx="6916605" cy="2893418"/>
          </a:xfrm>
          <a:prstGeom prst="rect">
            <a:avLst/>
          </a:prstGeom>
        </p:spPr>
      </p:pic>
      <p:sp>
        <p:nvSpPr>
          <p:cNvPr id="11" name="TextBox 10">
            <a:extLst>
              <a:ext uri="{FF2B5EF4-FFF2-40B4-BE49-F238E27FC236}">
                <a16:creationId xmlns:a16="http://schemas.microsoft.com/office/drawing/2014/main" id="{65C31318-B72C-31C1-2174-8A66A773820B}"/>
              </a:ext>
            </a:extLst>
          </p:cNvPr>
          <p:cNvSpPr txBox="1"/>
          <p:nvPr/>
        </p:nvSpPr>
        <p:spPr>
          <a:xfrm>
            <a:off x="781322" y="4718957"/>
            <a:ext cx="3564536" cy="1292662"/>
          </a:xfrm>
          <a:prstGeom prst="rect">
            <a:avLst/>
          </a:prstGeom>
          <a:noFill/>
        </p:spPr>
        <p:txBody>
          <a:bodyPr wrap="square" rtlCol="0">
            <a:spAutoFit/>
          </a:bodyPr>
          <a:lstStyle/>
          <a:p>
            <a:r>
              <a:rPr lang="en-IN" sz="2000" dirty="0"/>
              <a:t>List of doctors getting displayed after saving the data.</a:t>
            </a:r>
          </a:p>
          <a:p>
            <a:endParaRPr lang="en-IN" dirty="0"/>
          </a:p>
        </p:txBody>
      </p:sp>
    </p:spTree>
    <p:extLst>
      <p:ext uri="{BB962C8B-B14F-4D97-AF65-F5344CB8AC3E}">
        <p14:creationId xmlns:p14="http://schemas.microsoft.com/office/powerpoint/2010/main" val="31534312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36A83-C368-17AB-2CDF-22732A2EA0DB}"/>
              </a:ext>
            </a:extLst>
          </p:cNvPr>
          <p:cNvSpPr>
            <a:spLocks noGrp="1"/>
          </p:cNvSpPr>
          <p:nvPr>
            <p:ph type="title"/>
          </p:nvPr>
        </p:nvSpPr>
        <p:spPr/>
        <p:txBody>
          <a:bodyPr/>
          <a:lstStyle/>
          <a:p>
            <a:r>
              <a:rPr lang="en-IN" b="1" dirty="0"/>
              <a:t>DJANGO ADMIN  – PATIENTS DATA</a:t>
            </a:r>
            <a:endParaRPr lang="en-IN" dirty="0"/>
          </a:p>
        </p:txBody>
      </p:sp>
      <p:pic>
        <p:nvPicPr>
          <p:cNvPr id="5" name="Content Placeholder 4">
            <a:extLst>
              <a:ext uri="{FF2B5EF4-FFF2-40B4-BE49-F238E27FC236}">
                <a16:creationId xmlns:a16="http://schemas.microsoft.com/office/drawing/2014/main" id="{F3D5DBF6-407E-955D-35B3-AB2132F2583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679" b="12537"/>
          <a:stretch/>
        </p:blipFill>
        <p:spPr>
          <a:xfrm>
            <a:off x="363794" y="1329963"/>
            <a:ext cx="6430297" cy="2958159"/>
          </a:xfrm>
        </p:spPr>
      </p:pic>
      <p:sp>
        <p:nvSpPr>
          <p:cNvPr id="6" name="TextBox 5">
            <a:extLst>
              <a:ext uri="{FF2B5EF4-FFF2-40B4-BE49-F238E27FC236}">
                <a16:creationId xmlns:a16="http://schemas.microsoft.com/office/drawing/2014/main" id="{2561610B-9BE5-5F9F-701A-A55AD267C5B2}"/>
              </a:ext>
            </a:extLst>
          </p:cNvPr>
          <p:cNvSpPr txBox="1"/>
          <p:nvPr/>
        </p:nvSpPr>
        <p:spPr>
          <a:xfrm>
            <a:off x="7605253" y="1605267"/>
            <a:ext cx="4045974" cy="1323439"/>
          </a:xfrm>
          <a:prstGeom prst="rect">
            <a:avLst/>
          </a:prstGeom>
          <a:noFill/>
        </p:spPr>
        <p:txBody>
          <a:bodyPr wrap="square" rtlCol="0">
            <a:spAutoFit/>
          </a:bodyPr>
          <a:lstStyle/>
          <a:p>
            <a:r>
              <a:rPr lang="en-IN" sz="2000" dirty="0"/>
              <a:t>Entering patient’s data with name, symptoms and other details and saving it in the Django admin panel.</a:t>
            </a:r>
          </a:p>
        </p:txBody>
      </p:sp>
      <p:pic>
        <p:nvPicPr>
          <p:cNvPr id="7" name="Picture 6">
            <a:extLst>
              <a:ext uri="{FF2B5EF4-FFF2-40B4-BE49-F238E27FC236}">
                <a16:creationId xmlns:a16="http://schemas.microsoft.com/office/drawing/2014/main" id="{0B4AAA7B-328D-DA74-176C-6F94DF051C70}"/>
              </a:ext>
            </a:extLst>
          </p:cNvPr>
          <p:cNvPicPr>
            <a:picLocks noChangeAspect="1"/>
          </p:cNvPicPr>
          <p:nvPr/>
        </p:nvPicPr>
        <p:blipFill>
          <a:blip r:embed="rId3"/>
          <a:stretch>
            <a:fillRect/>
          </a:stretch>
        </p:blipFill>
        <p:spPr>
          <a:xfrm>
            <a:off x="4643996" y="3801324"/>
            <a:ext cx="7105554" cy="2958158"/>
          </a:xfrm>
          <a:prstGeom prst="rect">
            <a:avLst/>
          </a:prstGeom>
        </p:spPr>
      </p:pic>
      <p:sp>
        <p:nvSpPr>
          <p:cNvPr id="8" name="TextBox 7">
            <a:extLst>
              <a:ext uri="{FF2B5EF4-FFF2-40B4-BE49-F238E27FC236}">
                <a16:creationId xmlns:a16="http://schemas.microsoft.com/office/drawing/2014/main" id="{DECC8E62-8206-E4DB-8288-086417102723}"/>
              </a:ext>
            </a:extLst>
          </p:cNvPr>
          <p:cNvSpPr txBox="1"/>
          <p:nvPr/>
        </p:nvSpPr>
        <p:spPr>
          <a:xfrm>
            <a:off x="666848" y="4820491"/>
            <a:ext cx="3403707" cy="1292662"/>
          </a:xfrm>
          <a:prstGeom prst="rect">
            <a:avLst/>
          </a:prstGeom>
          <a:noFill/>
        </p:spPr>
        <p:txBody>
          <a:bodyPr wrap="square" rtlCol="0">
            <a:spAutoFit/>
          </a:bodyPr>
          <a:lstStyle/>
          <a:p>
            <a:r>
              <a:rPr lang="en-IN" sz="2000" dirty="0"/>
              <a:t>List of patients getting displayed after saving the data.</a:t>
            </a:r>
          </a:p>
          <a:p>
            <a:endParaRPr lang="en-IN" dirty="0"/>
          </a:p>
        </p:txBody>
      </p:sp>
    </p:spTree>
    <p:extLst>
      <p:ext uri="{BB962C8B-B14F-4D97-AF65-F5344CB8AC3E}">
        <p14:creationId xmlns:p14="http://schemas.microsoft.com/office/powerpoint/2010/main" val="1863212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1D9DA-9817-8ACC-13CD-0E87B3B17968}"/>
              </a:ext>
            </a:extLst>
          </p:cNvPr>
          <p:cNvSpPr>
            <a:spLocks noGrp="1"/>
          </p:cNvSpPr>
          <p:nvPr>
            <p:ph type="title"/>
          </p:nvPr>
        </p:nvSpPr>
        <p:spPr>
          <a:xfrm>
            <a:off x="646111" y="452718"/>
            <a:ext cx="9884237" cy="1400530"/>
          </a:xfrm>
        </p:spPr>
        <p:txBody>
          <a:bodyPr/>
          <a:lstStyle/>
          <a:p>
            <a:r>
              <a:rPr lang="en-IN" b="1" dirty="0"/>
              <a:t>DJANGO ADMIN – APPOINTMENTS DATA</a:t>
            </a:r>
            <a:endParaRPr lang="en-IN" dirty="0"/>
          </a:p>
        </p:txBody>
      </p:sp>
      <p:pic>
        <p:nvPicPr>
          <p:cNvPr id="5" name="Content Placeholder 4">
            <a:extLst>
              <a:ext uri="{FF2B5EF4-FFF2-40B4-BE49-F238E27FC236}">
                <a16:creationId xmlns:a16="http://schemas.microsoft.com/office/drawing/2014/main" id="{395257F2-E352-AC6A-ABD5-74F58EBD217F}"/>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976" b="21208"/>
          <a:stretch/>
        </p:blipFill>
        <p:spPr>
          <a:xfrm>
            <a:off x="281874" y="1853248"/>
            <a:ext cx="6565224" cy="2725996"/>
          </a:xfrm>
        </p:spPr>
      </p:pic>
      <p:sp>
        <p:nvSpPr>
          <p:cNvPr id="6" name="TextBox 5">
            <a:extLst>
              <a:ext uri="{FF2B5EF4-FFF2-40B4-BE49-F238E27FC236}">
                <a16:creationId xmlns:a16="http://schemas.microsoft.com/office/drawing/2014/main" id="{2336E080-A68A-278D-3B1B-543362EE4A8D}"/>
              </a:ext>
            </a:extLst>
          </p:cNvPr>
          <p:cNvSpPr txBox="1"/>
          <p:nvPr/>
        </p:nvSpPr>
        <p:spPr>
          <a:xfrm>
            <a:off x="7343646" y="1662421"/>
            <a:ext cx="4202243" cy="1600438"/>
          </a:xfrm>
          <a:prstGeom prst="rect">
            <a:avLst/>
          </a:prstGeom>
          <a:noFill/>
        </p:spPr>
        <p:txBody>
          <a:bodyPr wrap="square" rtlCol="0">
            <a:spAutoFit/>
          </a:bodyPr>
          <a:lstStyle/>
          <a:p>
            <a:r>
              <a:rPr lang="en-IN" sz="2000" dirty="0"/>
              <a:t>Entering doctor’s and patient’s details to book an appointment and saving it in the Django admin panel.</a:t>
            </a:r>
          </a:p>
          <a:p>
            <a:endParaRPr lang="en-IN" dirty="0"/>
          </a:p>
        </p:txBody>
      </p:sp>
      <p:pic>
        <p:nvPicPr>
          <p:cNvPr id="9" name="Picture 8">
            <a:extLst>
              <a:ext uri="{FF2B5EF4-FFF2-40B4-BE49-F238E27FC236}">
                <a16:creationId xmlns:a16="http://schemas.microsoft.com/office/drawing/2014/main" id="{4D329445-230A-B1C2-6779-F1EF9C645E98}"/>
              </a:ext>
            </a:extLst>
          </p:cNvPr>
          <p:cNvPicPr>
            <a:picLocks noChangeAspect="1"/>
          </p:cNvPicPr>
          <p:nvPr/>
        </p:nvPicPr>
        <p:blipFill>
          <a:blip r:embed="rId3">
            <a:extLst>
              <a:ext uri="{28A0092B-C50C-407E-A947-70E740481C1C}">
                <a14:useLocalDpi xmlns:a14="http://schemas.microsoft.com/office/drawing/2010/main" val="0"/>
              </a:ext>
            </a:extLst>
          </a:blip>
          <a:srcRect t="5049" b="26739"/>
          <a:stretch/>
        </p:blipFill>
        <p:spPr>
          <a:xfrm>
            <a:off x="4550370" y="3814915"/>
            <a:ext cx="7359756" cy="2823885"/>
          </a:xfrm>
          <a:prstGeom prst="rect">
            <a:avLst/>
          </a:prstGeom>
        </p:spPr>
      </p:pic>
      <p:sp>
        <p:nvSpPr>
          <p:cNvPr id="10" name="TextBox 9">
            <a:extLst>
              <a:ext uri="{FF2B5EF4-FFF2-40B4-BE49-F238E27FC236}">
                <a16:creationId xmlns:a16="http://schemas.microsoft.com/office/drawing/2014/main" id="{EF549C69-BCA3-EADF-B98C-A1B17EC5FB14}"/>
              </a:ext>
            </a:extLst>
          </p:cNvPr>
          <p:cNvSpPr txBox="1"/>
          <p:nvPr/>
        </p:nvSpPr>
        <p:spPr>
          <a:xfrm>
            <a:off x="914401" y="4822883"/>
            <a:ext cx="3165988" cy="1323439"/>
          </a:xfrm>
          <a:prstGeom prst="rect">
            <a:avLst/>
          </a:prstGeom>
          <a:noFill/>
        </p:spPr>
        <p:txBody>
          <a:bodyPr wrap="square" rtlCol="0">
            <a:spAutoFit/>
          </a:bodyPr>
          <a:lstStyle/>
          <a:p>
            <a:r>
              <a:rPr lang="en-IN" sz="2000" dirty="0"/>
              <a:t>List of appointments scheduled are displayed after saving data.</a:t>
            </a:r>
          </a:p>
        </p:txBody>
      </p:sp>
    </p:spTree>
    <p:extLst>
      <p:ext uri="{BB962C8B-B14F-4D97-AF65-F5344CB8AC3E}">
        <p14:creationId xmlns:p14="http://schemas.microsoft.com/office/powerpoint/2010/main" val="3142094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6AF5B-7CC6-13E4-3613-51401A47280D}"/>
              </a:ext>
            </a:extLst>
          </p:cNvPr>
          <p:cNvSpPr>
            <a:spLocks noGrp="1"/>
          </p:cNvSpPr>
          <p:nvPr>
            <p:ph type="title"/>
          </p:nvPr>
        </p:nvSpPr>
        <p:spPr/>
        <p:txBody>
          <a:bodyPr/>
          <a:lstStyle/>
          <a:p>
            <a:r>
              <a:rPr lang="en-IN" b="1" dirty="0"/>
              <a:t>DATABASE OF THE PROJECT</a:t>
            </a:r>
            <a:r>
              <a:rPr lang="en-IN" dirty="0"/>
              <a:t> </a:t>
            </a:r>
          </a:p>
        </p:txBody>
      </p:sp>
      <p:pic>
        <p:nvPicPr>
          <p:cNvPr id="5" name="Content Placeholder 4">
            <a:extLst>
              <a:ext uri="{FF2B5EF4-FFF2-40B4-BE49-F238E27FC236}">
                <a16:creationId xmlns:a16="http://schemas.microsoft.com/office/drawing/2014/main" id="{1B933E73-43A5-B6D4-563E-62F8CBE19EA8}"/>
              </a:ext>
            </a:extLst>
          </p:cNvPr>
          <p:cNvPicPr>
            <a:picLocks noGrp="1" noChangeAspect="1"/>
          </p:cNvPicPr>
          <p:nvPr>
            <p:ph idx="1"/>
          </p:nvPr>
        </p:nvPicPr>
        <p:blipFill>
          <a:blip r:embed="rId2"/>
          <a:srcRect l="6579" t="25286" r="10713" b="2161"/>
          <a:stretch/>
        </p:blipFill>
        <p:spPr>
          <a:xfrm>
            <a:off x="1362498" y="1853247"/>
            <a:ext cx="9404723" cy="4640605"/>
          </a:xfrm>
          <a:prstGeom prst="rect">
            <a:avLst/>
          </a:prstGeom>
        </p:spPr>
      </p:pic>
      <p:sp>
        <p:nvSpPr>
          <p:cNvPr id="6" name="TextBox 5">
            <a:extLst>
              <a:ext uri="{FF2B5EF4-FFF2-40B4-BE49-F238E27FC236}">
                <a16:creationId xmlns:a16="http://schemas.microsoft.com/office/drawing/2014/main" id="{464A6044-3558-307A-71C7-E04822C82E94}"/>
              </a:ext>
            </a:extLst>
          </p:cNvPr>
          <p:cNvSpPr txBox="1"/>
          <p:nvPr/>
        </p:nvSpPr>
        <p:spPr>
          <a:xfrm>
            <a:off x="934720" y="1310640"/>
            <a:ext cx="8760732" cy="369332"/>
          </a:xfrm>
          <a:prstGeom prst="rect">
            <a:avLst/>
          </a:prstGeom>
          <a:noFill/>
        </p:spPr>
        <p:txBody>
          <a:bodyPr wrap="none" rtlCol="0">
            <a:spAutoFit/>
          </a:bodyPr>
          <a:lstStyle/>
          <a:p>
            <a:r>
              <a:rPr lang="en-IN" dirty="0"/>
              <a:t>MySQL workbench used for maintaining the database regarding the project.</a:t>
            </a:r>
          </a:p>
        </p:txBody>
      </p:sp>
    </p:spTree>
    <p:extLst>
      <p:ext uri="{BB962C8B-B14F-4D97-AF65-F5344CB8AC3E}">
        <p14:creationId xmlns:p14="http://schemas.microsoft.com/office/powerpoint/2010/main" val="8461780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C5F2B-7A51-FFB9-646D-6CE34367F880}"/>
              </a:ext>
            </a:extLst>
          </p:cNvPr>
          <p:cNvSpPr>
            <a:spLocks noGrp="1"/>
          </p:cNvSpPr>
          <p:nvPr>
            <p:ph type="title"/>
          </p:nvPr>
        </p:nvSpPr>
        <p:spPr>
          <a:xfrm>
            <a:off x="1256698" y="496290"/>
            <a:ext cx="8911687" cy="1280890"/>
          </a:xfrm>
        </p:spPr>
        <p:txBody>
          <a:bodyPr/>
          <a:lstStyle/>
          <a:p>
            <a:r>
              <a:rPr lang="en-IN" b="1" dirty="0"/>
              <a:t>CONCLUSION</a:t>
            </a:r>
          </a:p>
        </p:txBody>
      </p:sp>
      <p:sp>
        <p:nvSpPr>
          <p:cNvPr id="3" name="Content Placeholder 2">
            <a:extLst>
              <a:ext uri="{FF2B5EF4-FFF2-40B4-BE49-F238E27FC236}">
                <a16:creationId xmlns:a16="http://schemas.microsoft.com/office/drawing/2014/main" id="{3F7E2544-0D03-4D55-1986-3FA61AB9FB84}"/>
              </a:ext>
            </a:extLst>
          </p:cNvPr>
          <p:cNvSpPr>
            <a:spLocks noGrp="1"/>
          </p:cNvSpPr>
          <p:nvPr>
            <p:ph idx="1"/>
          </p:nvPr>
        </p:nvSpPr>
        <p:spPr>
          <a:xfrm>
            <a:off x="1122976" y="1669027"/>
            <a:ext cx="9677104" cy="4152654"/>
          </a:xfrm>
        </p:spPr>
        <p:txBody>
          <a:bodyPr>
            <a:normAutofit/>
          </a:bodyPr>
          <a:lstStyle/>
          <a:p>
            <a:pPr>
              <a:buFont typeface="Wingdings" panose="05000000000000000000" pitchFamily="2" charset="2"/>
              <a:buChar char="Ø"/>
            </a:pPr>
            <a:r>
              <a:rPr lang="en-IN" sz="2400" dirty="0"/>
              <a:t>Smart health monitoring system is very helpful in knowing the health insights of the user easily.</a:t>
            </a:r>
          </a:p>
          <a:p>
            <a:pPr>
              <a:buFont typeface="Wingdings" panose="05000000000000000000" pitchFamily="2" charset="2"/>
              <a:buChar char="Ø"/>
            </a:pPr>
            <a:r>
              <a:rPr lang="en-IN" sz="2400" dirty="0"/>
              <a:t>The more reliable features of this system enables the user to track his/her wellness goals.</a:t>
            </a:r>
          </a:p>
          <a:p>
            <a:pPr>
              <a:buFont typeface="Wingdings" panose="05000000000000000000" pitchFamily="2" charset="2"/>
              <a:buChar char="Ø"/>
            </a:pPr>
            <a:r>
              <a:rPr lang="en-IN" sz="2400" dirty="0"/>
              <a:t>This enables user to visualise and compare user’s health metrics with the good health metrics and get recommendations if needed to improve health accordingly.</a:t>
            </a:r>
          </a:p>
          <a:p>
            <a:pPr>
              <a:buFont typeface="Wingdings" panose="05000000000000000000" pitchFamily="2" charset="2"/>
              <a:buChar char="Ø"/>
            </a:pPr>
            <a:r>
              <a:rPr lang="en-IN" sz="2400" dirty="0"/>
              <a:t>There is a scope of adding more features in the application like giving the information about the available hospitals </a:t>
            </a:r>
            <a:r>
              <a:rPr lang="en-IN" sz="2400"/>
              <a:t>around them etc. </a:t>
            </a:r>
            <a:endParaRPr lang="en-IN" sz="2400" dirty="0"/>
          </a:p>
        </p:txBody>
      </p:sp>
    </p:spTree>
    <p:extLst>
      <p:ext uri="{BB962C8B-B14F-4D97-AF65-F5344CB8AC3E}">
        <p14:creationId xmlns:p14="http://schemas.microsoft.com/office/powerpoint/2010/main" val="746636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71DFE-70D6-87D3-05F0-155DAF765FB0}"/>
              </a:ext>
            </a:extLst>
          </p:cNvPr>
          <p:cNvSpPr>
            <a:spLocks noGrp="1"/>
          </p:cNvSpPr>
          <p:nvPr>
            <p:ph type="title"/>
          </p:nvPr>
        </p:nvSpPr>
        <p:spPr>
          <a:xfrm>
            <a:off x="1103312" y="609601"/>
            <a:ext cx="8911687" cy="1280890"/>
          </a:xfrm>
        </p:spPr>
        <p:txBody>
          <a:bodyPr/>
          <a:lstStyle/>
          <a:p>
            <a:r>
              <a:rPr lang="en-IN" b="1" dirty="0"/>
              <a:t>TEAM MEMBERS</a:t>
            </a:r>
          </a:p>
        </p:txBody>
      </p:sp>
      <p:sp>
        <p:nvSpPr>
          <p:cNvPr id="3" name="Content Placeholder 2">
            <a:extLst>
              <a:ext uri="{FF2B5EF4-FFF2-40B4-BE49-F238E27FC236}">
                <a16:creationId xmlns:a16="http://schemas.microsoft.com/office/drawing/2014/main" id="{06AC8214-F7ED-9875-4344-9FFC4576A945}"/>
              </a:ext>
            </a:extLst>
          </p:cNvPr>
          <p:cNvSpPr>
            <a:spLocks noGrp="1"/>
          </p:cNvSpPr>
          <p:nvPr>
            <p:ph idx="1"/>
          </p:nvPr>
        </p:nvSpPr>
        <p:spPr/>
        <p:txBody>
          <a:bodyPr/>
          <a:lstStyle/>
          <a:p>
            <a:pPr marL="0" indent="0">
              <a:buNone/>
            </a:pPr>
            <a:r>
              <a:rPr lang="en-IN" sz="2400" b="1" dirty="0"/>
              <a:t>DEDEEPYA NAKERAKANTI</a:t>
            </a:r>
          </a:p>
          <a:p>
            <a:pPr marL="0" indent="0">
              <a:buNone/>
            </a:pPr>
            <a:r>
              <a:rPr lang="en-IN" sz="2400" b="1" dirty="0"/>
              <a:t>ARGHYA CHATTARAJ </a:t>
            </a:r>
          </a:p>
          <a:p>
            <a:pPr marL="0" indent="0">
              <a:buNone/>
            </a:pPr>
            <a:r>
              <a:rPr lang="en-IN" sz="2400" b="1" dirty="0"/>
              <a:t>NIKHILA KRISHNA PRIYA PANTAM</a:t>
            </a:r>
          </a:p>
          <a:p>
            <a:pPr marL="0" indent="0">
              <a:buNone/>
            </a:pPr>
            <a:r>
              <a:rPr lang="en-IN" sz="2400" b="1" dirty="0"/>
              <a:t>SWAYAM DESAI</a:t>
            </a:r>
          </a:p>
          <a:p>
            <a:pPr marL="0" indent="0">
              <a:buNone/>
            </a:pPr>
            <a:r>
              <a:rPr lang="en-IN" sz="2400" b="1" dirty="0"/>
              <a:t>JANANI</a:t>
            </a:r>
          </a:p>
        </p:txBody>
      </p:sp>
    </p:spTree>
    <p:extLst>
      <p:ext uri="{BB962C8B-B14F-4D97-AF65-F5344CB8AC3E}">
        <p14:creationId xmlns:p14="http://schemas.microsoft.com/office/powerpoint/2010/main" val="37952282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2BBCC-3045-CCE6-773E-0959AED0DF97}"/>
              </a:ext>
            </a:extLst>
          </p:cNvPr>
          <p:cNvSpPr>
            <a:spLocks noGrp="1"/>
          </p:cNvSpPr>
          <p:nvPr>
            <p:ph type="title"/>
          </p:nvPr>
        </p:nvSpPr>
        <p:spPr>
          <a:xfrm>
            <a:off x="3202525" y="2659387"/>
            <a:ext cx="8911687" cy="1280890"/>
          </a:xfrm>
        </p:spPr>
        <p:txBody>
          <a:bodyPr>
            <a:normAutofit/>
          </a:bodyPr>
          <a:lstStyle/>
          <a:p>
            <a:r>
              <a:rPr lang="en-IN" sz="7200" b="1" dirty="0"/>
              <a:t>THANK YOU</a:t>
            </a:r>
          </a:p>
        </p:txBody>
      </p:sp>
    </p:spTree>
    <p:extLst>
      <p:ext uri="{BB962C8B-B14F-4D97-AF65-F5344CB8AC3E}">
        <p14:creationId xmlns:p14="http://schemas.microsoft.com/office/powerpoint/2010/main" val="24565666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E3DA1-A24A-F099-0FFA-70F82D9B94C5}"/>
              </a:ext>
            </a:extLst>
          </p:cNvPr>
          <p:cNvSpPr>
            <a:spLocks noGrp="1"/>
          </p:cNvSpPr>
          <p:nvPr>
            <p:ph type="title"/>
          </p:nvPr>
        </p:nvSpPr>
        <p:spPr/>
        <p:txBody>
          <a:bodyPr/>
          <a:lstStyle/>
          <a:p>
            <a:r>
              <a:rPr lang="en-IN" b="1" dirty="0"/>
              <a:t>INTRODUCTION</a:t>
            </a:r>
          </a:p>
        </p:txBody>
      </p:sp>
      <p:sp>
        <p:nvSpPr>
          <p:cNvPr id="3" name="Content Placeholder 2">
            <a:extLst>
              <a:ext uri="{FF2B5EF4-FFF2-40B4-BE49-F238E27FC236}">
                <a16:creationId xmlns:a16="http://schemas.microsoft.com/office/drawing/2014/main" id="{DB2CB10C-D4EF-6635-740F-588F3296705F}"/>
              </a:ext>
            </a:extLst>
          </p:cNvPr>
          <p:cNvSpPr>
            <a:spLocks noGrp="1"/>
          </p:cNvSpPr>
          <p:nvPr>
            <p:ph idx="1"/>
          </p:nvPr>
        </p:nvSpPr>
        <p:spPr>
          <a:xfrm>
            <a:off x="1638300" y="1620526"/>
            <a:ext cx="8915400" cy="4485545"/>
          </a:xfrm>
        </p:spPr>
        <p:txBody>
          <a:bodyPr>
            <a:normAutofit/>
          </a:bodyPr>
          <a:lstStyle/>
          <a:p>
            <a:r>
              <a:rPr lang="en-IN" sz="2400" dirty="0"/>
              <a:t>This is the smart health monitoring system designed </a:t>
            </a:r>
            <a:r>
              <a:rPr lang="en-US" sz="2400" dirty="0"/>
              <a:t>that allows users to track and manage their health metrics in real-time.</a:t>
            </a:r>
          </a:p>
          <a:p>
            <a:r>
              <a:rPr lang="en-US" sz="2400" dirty="0"/>
              <a:t>The system will leverage wearable device data to monitor vital signs, physical activity, and wellness indicators, offering personalized health insights through visualizations </a:t>
            </a:r>
            <a:r>
              <a:rPr lang="en-US" sz="2400"/>
              <a:t>and insights.</a:t>
            </a:r>
            <a:endParaRPr lang="en-US" sz="2400" dirty="0"/>
          </a:p>
          <a:p>
            <a:r>
              <a:rPr lang="en-US" sz="2400" dirty="0"/>
              <a:t>An admin panel will facilitate user account management and system performance oversight. </a:t>
            </a:r>
            <a:endParaRPr lang="en-IN" sz="2400" dirty="0"/>
          </a:p>
        </p:txBody>
      </p:sp>
    </p:spTree>
    <p:extLst>
      <p:ext uri="{BB962C8B-B14F-4D97-AF65-F5344CB8AC3E}">
        <p14:creationId xmlns:p14="http://schemas.microsoft.com/office/powerpoint/2010/main" val="489896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9FECF-0F03-A29E-16C5-8B88E487E068}"/>
              </a:ext>
            </a:extLst>
          </p:cNvPr>
          <p:cNvSpPr>
            <a:spLocks noGrp="1"/>
          </p:cNvSpPr>
          <p:nvPr>
            <p:ph type="title"/>
          </p:nvPr>
        </p:nvSpPr>
        <p:spPr>
          <a:xfrm>
            <a:off x="1312606" y="301348"/>
            <a:ext cx="8911687" cy="1280890"/>
          </a:xfrm>
        </p:spPr>
        <p:txBody>
          <a:bodyPr/>
          <a:lstStyle/>
          <a:p>
            <a:r>
              <a:rPr lang="en-IN" b="1" dirty="0"/>
              <a:t>PROJECT OVERVIEW</a:t>
            </a:r>
          </a:p>
        </p:txBody>
      </p:sp>
      <p:sp>
        <p:nvSpPr>
          <p:cNvPr id="3" name="Content Placeholder 2">
            <a:extLst>
              <a:ext uri="{FF2B5EF4-FFF2-40B4-BE49-F238E27FC236}">
                <a16:creationId xmlns:a16="http://schemas.microsoft.com/office/drawing/2014/main" id="{1D99071C-2FC7-9E41-CFBE-5131D7FC207A}"/>
              </a:ext>
            </a:extLst>
          </p:cNvPr>
          <p:cNvSpPr>
            <a:spLocks noGrp="1"/>
          </p:cNvSpPr>
          <p:nvPr>
            <p:ph idx="1"/>
          </p:nvPr>
        </p:nvSpPr>
        <p:spPr>
          <a:xfrm>
            <a:off x="1808160" y="1736995"/>
            <a:ext cx="9921723" cy="1280890"/>
          </a:xfrm>
        </p:spPr>
        <p:txBody>
          <a:bodyPr>
            <a:normAutofit/>
          </a:bodyPr>
          <a:lstStyle/>
          <a:p>
            <a:r>
              <a:rPr lang="en-IN" b="1" dirty="0"/>
              <a:t>REGISTRATION </a:t>
            </a:r>
            <a:r>
              <a:rPr lang="en-IN" dirty="0"/>
              <a:t>for the new user to access the application.</a:t>
            </a:r>
          </a:p>
          <a:p>
            <a:r>
              <a:rPr lang="en-IN" b="1" dirty="0"/>
              <a:t>LOGIN </a:t>
            </a:r>
            <a:r>
              <a:rPr lang="en-IN" dirty="0"/>
              <a:t>for the customer to access the total features of the application.</a:t>
            </a:r>
          </a:p>
          <a:p>
            <a:r>
              <a:rPr lang="en-IN" b="1" dirty="0"/>
              <a:t>ADMIN DASHBOARD </a:t>
            </a:r>
            <a:r>
              <a:rPr lang="en-IN" dirty="0"/>
              <a:t>to view the details of doctors availability for the user.</a:t>
            </a:r>
          </a:p>
        </p:txBody>
      </p:sp>
      <p:sp>
        <p:nvSpPr>
          <p:cNvPr id="4" name="TextBox 3">
            <a:extLst>
              <a:ext uri="{FF2B5EF4-FFF2-40B4-BE49-F238E27FC236}">
                <a16:creationId xmlns:a16="http://schemas.microsoft.com/office/drawing/2014/main" id="{24781889-8339-7D88-1C24-3DDCDCACD556}"/>
              </a:ext>
            </a:extLst>
          </p:cNvPr>
          <p:cNvSpPr txBox="1"/>
          <p:nvPr/>
        </p:nvSpPr>
        <p:spPr>
          <a:xfrm>
            <a:off x="1389676" y="1162479"/>
            <a:ext cx="4419601" cy="461665"/>
          </a:xfrm>
          <a:prstGeom prst="rect">
            <a:avLst/>
          </a:prstGeom>
          <a:noFill/>
        </p:spPr>
        <p:txBody>
          <a:bodyPr wrap="square" rtlCol="0">
            <a:spAutoFit/>
          </a:bodyPr>
          <a:lstStyle/>
          <a:p>
            <a:r>
              <a:rPr lang="en-IN" sz="2400" b="1" dirty="0"/>
              <a:t>ADMINISTRATOR  FEATURES</a:t>
            </a:r>
          </a:p>
        </p:txBody>
      </p:sp>
      <p:sp>
        <p:nvSpPr>
          <p:cNvPr id="6" name="TextBox 5">
            <a:extLst>
              <a:ext uri="{FF2B5EF4-FFF2-40B4-BE49-F238E27FC236}">
                <a16:creationId xmlns:a16="http://schemas.microsoft.com/office/drawing/2014/main" id="{27BEBCD0-786A-BE00-2188-AB85C9ED30A4}"/>
              </a:ext>
            </a:extLst>
          </p:cNvPr>
          <p:cNvSpPr txBox="1"/>
          <p:nvPr/>
        </p:nvSpPr>
        <p:spPr>
          <a:xfrm>
            <a:off x="1389676" y="3214549"/>
            <a:ext cx="3468688" cy="461665"/>
          </a:xfrm>
          <a:prstGeom prst="rect">
            <a:avLst/>
          </a:prstGeom>
          <a:noFill/>
        </p:spPr>
        <p:txBody>
          <a:bodyPr wrap="square" rtlCol="0">
            <a:spAutoFit/>
          </a:bodyPr>
          <a:lstStyle/>
          <a:p>
            <a:r>
              <a:rPr lang="en-IN" sz="2400" b="1" dirty="0"/>
              <a:t>CUSTOMER FEATURES</a:t>
            </a:r>
          </a:p>
        </p:txBody>
      </p:sp>
      <p:sp>
        <p:nvSpPr>
          <p:cNvPr id="8" name="TextBox 7">
            <a:extLst>
              <a:ext uri="{FF2B5EF4-FFF2-40B4-BE49-F238E27FC236}">
                <a16:creationId xmlns:a16="http://schemas.microsoft.com/office/drawing/2014/main" id="{AD85B930-E887-6108-714D-B9AD1B978AC8}"/>
              </a:ext>
            </a:extLst>
          </p:cNvPr>
          <p:cNvSpPr txBox="1"/>
          <p:nvPr/>
        </p:nvSpPr>
        <p:spPr>
          <a:xfrm>
            <a:off x="1312606" y="5040658"/>
            <a:ext cx="3377382" cy="461665"/>
          </a:xfrm>
          <a:prstGeom prst="rect">
            <a:avLst/>
          </a:prstGeom>
          <a:noFill/>
        </p:spPr>
        <p:txBody>
          <a:bodyPr wrap="square" rtlCol="0">
            <a:spAutoFit/>
          </a:bodyPr>
          <a:lstStyle/>
          <a:p>
            <a:r>
              <a:rPr lang="en-IN" sz="2400" b="1" dirty="0"/>
              <a:t>ADDITIONAL FEATURE</a:t>
            </a:r>
          </a:p>
        </p:txBody>
      </p:sp>
      <p:sp>
        <p:nvSpPr>
          <p:cNvPr id="9" name="TextBox 8">
            <a:extLst>
              <a:ext uri="{FF2B5EF4-FFF2-40B4-BE49-F238E27FC236}">
                <a16:creationId xmlns:a16="http://schemas.microsoft.com/office/drawing/2014/main" id="{93B728E2-6FFE-12B3-470F-3B2972283CE8}"/>
              </a:ext>
            </a:extLst>
          </p:cNvPr>
          <p:cNvSpPr txBox="1"/>
          <p:nvPr/>
        </p:nvSpPr>
        <p:spPr>
          <a:xfrm>
            <a:off x="1389676" y="5617864"/>
            <a:ext cx="7959214" cy="707886"/>
          </a:xfrm>
          <a:prstGeom prst="rect">
            <a:avLst/>
          </a:prstGeom>
          <a:noFill/>
        </p:spPr>
        <p:txBody>
          <a:bodyPr wrap="square" rtlCol="0">
            <a:spAutoFit/>
          </a:bodyPr>
          <a:lstStyle/>
          <a:p>
            <a:pPr marL="342900" indent="-342900">
              <a:buFont typeface="Wingdings" panose="05000000000000000000" pitchFamily="2" charset="2"/>
              <a:buChar char="§"/>
            </a:pPr>
            <a:r>
              <a:rPr lang="en-IN" sz="2000" dirty="0"/>
              <a:t>Additional</a:t>
            </a:r>
            <a:r>
              <a:rPr lang="en-IN" sz="2000" b="1" dirty="0"/>
              <a:t> Suggestions </a:t>
            </a:r>
            <a:r>
              <a:rPr lang="en-IN" sz="2000" dirty="0"/>
              <a:t>feature</a:t>
            </a:r>
            <a:r>
              <a:rPr lang="en-IN" sz="2000" b="1" dirty="0"/>
              <a:t> </a:t>
            </a:r>
            <a:r>
              <a:rPr lang="en-IN" sz="2000" dirty="0"/>
              <a:t>is introduced in order to give quick remedies to the given health symptoms.</a:t>
            </a:r>
          </a:p>
        </p:txBody>
      </p:sp>
      <p:sp>
        <p:nvSpPr>
          <p:cNvPr id="5" name="TextBox 4">
            <a:extLst>
              <a:ext uri="{FF2B5EF4-FFF2-40B4-BE49-F238E27FC236}">
                <a16:creationId xmlns:a16="http://schemas.microsoft.com/office/drawing/2014/main" id="{121A2422-F3A0-40C1-168D-4D7F1F7ED9A6}"/>
              </a:ext>
            </a:extLst>
          </p:cNvPr>
          <p:cNvSpPr txBox="1"/>
          <p:nvPr/>
        </p:nvSpPr>
        <p:spPr>
          <a:xfrm>
            <a:off x="1808160" y="3694627"/>
            <a:ext cx="10403504" cy="1600438"/>
          </a:xfrm>
          <a:prstGeom prst="rect">
            <a:avLst/>
          </a:prstGeom>
          <a:noFill/>
        </p:spPr>
        <p:txBody>
          <a:bodyPr wrap="square" rtlCol="0">
            <a:spAutoFit/>
          </a:bodyPr>
          <a:lstStyle/>
          <a:p>
            <a:pPr marL="342900" indent="-342900">
              <a:buFont typeface="Wingdings" panose="05000000000000000000" pitchFamily="2" charset="2"/>
              <a:buChar char="q"/>
            </a:pPr>
            <a:r>
              <a:rPr lang="en-IN" sz="2000" b="1" dirty="0"/>
              <a:t>HEALTH INSIGHTS </a:t>
            </a:r>
            <a:r>
              <a:rPr lang="en-IN" sz="2000" dirty="0"/>
              <a:t>to </a:t>
            </a:r>
            <a:r>
              <a:rPr lang="en-US" sz="2000" dirty="0"/>
              <a:t>analyze health data to generate personalized insights.</a:t>
            </a:r>
          </a:p>
          <a:p>
            <a:pPr marL="342900" indent="-342900">
              <a:buFont typeface="Wingdings" panose="05000000000000000000" pitchFamily="2" charset="2"/>
              <a:buChar char="q"/>
            </a:pPr>
            <a:r>
              <a:rPr lang="en-US" sz="2000" b="1" dirty="0"/>
              <a:t>WELLNESS TRACKING SYSTEM </a:t>
            </a:r>
            <a:r>
              <a:rPr lang="en-US" sz="2000" dirty="0"/>
              <a:t>to implement features for setting and tracking wellness goals,</a:t>
            </a:r>
            <a:r>
              <a:rPr lang="en-IN" sz="2000" dirty="0"/>
              <a:t>monitoring and managing the expenses spent on the health i.e. food or fitness.</a:t>
            </a:r>
          </a:p>
          <a:p>
            <a:endParaRPr lang="en-IN" dirty="0"/>
          </a:p>
        </p:txBody>
      </p:sp>
    </p:spTree>
    <p:extLst>
      <p:ext uri="{BB962C8B-B14F-4D97-AF65-F5344CB8AC3E}">
        <p14:creationId xmlns:p14="http://schemas.microsoft.com/office/powerpoint/2010/main" val="974180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BA0A2-92B0-CBAD-38F2-04480E44EA44}"/>
              </a:ext>
            </a:extLst>
          </p:cNvPr>
          <p:cNvSpPr>
            <a:spLocks noGrp="1"/>
          </p:cNvSpPr>
          <p:nvPr>
            <p:ph type="title"/>
          </p:nvPr>
        </p:nvSpPr>
        <p:spPr>
          <a:xfrm>
            <a:off x="975820" y="643464"/>
            <a:ext cx="9404723" cy="1400530"/>
          </a:xfrm>
        </p:spPr>
        <p:txBody>
          <a:bodyPr/>
          <a:lstStyle/>
          <a:p>
            <a:r>
              <a:rPr lang="en-IN" b="1" dirty="0"/>
              <a:t>TECH STACK</a:t>
            </a:r>
          </a:p>
        </p:txBody>
      </p:sp>
      <p:sp>
        <p:nvSpPr>
          <p:cNvPr id="3" name="Content Placeholder 2">
            <a:extLst>
              <a:ext uri="{FF2B5EF4-FFF2-40B4-BE49-F238E27FC236}">
                <a16:creationId xmlns:a16="http://schemas.microsoft.com/office/drawing/2014/main" id="{B2392DC3-D99A-A6FD-D2F7-E171396C1640}"/>
              </a:ext>
            </a:extLst>
          </p:cNvPr>
          <p:cNvSpPr>
            <a:spLocks noGrp="1"/>
          </p:cNvSpPr>
          <p:nvPr>
            <p:ph idx="1"/>
          </p:nvPr>
        </p:nvSpPr>
        <p:spPr>
          <a:xfrm>
            <a:off x="1332402" y="2308557"/>
            <a:ext cx="8946541" cy="4195481"/>
          </a:xfrm>
        </p:spPr>
        <p:txBody>
          <a:bodyPr>
            <a:normAutofit/>
          </a:bodyPr>
          <a:lstStyle/>
          <a:p>
            <a:r>
              <a:rPr lang="en-IN" sz="2400" b="1" dirty="0"/>
              <a:t>FRONTEND : </a:t>
            </a:r>
            <a:r>
              <a:rPr lang="en-IN" sz="2400" dirty="0"/>
              <a:t> HTML, CSS, Java Script.</a:t>
            </a:r>
          </a:p>
          <a:p>
            <a:r>
              <a:rPr lang="en-IN" sz="2400" b="1" dirty="0"/>
              <a:t>BACKEND : </a:t>
            </a:r>
            <a:r>
              <a:rPr lang="en-IN" sz="2400" dirty="0"/>
              <a:t>Python.</a:t>
            </a:r>
          </a:p>
          <a:p>
            <a:r>
              <a:rPr lang="en-IN" sz="2400" b="1" dirty="0"/>
              <a:t>FRAMEWORK : </a:t>
            </a:r>
            <a:r>
              <a:rPr lang="en-IN" sz="2400" dirty="0"/>
              <a:t>Django Framework.</a:t>
            </a:r>
          </a:p>
          <a:p>
            <a:r>
              <a:rPr lang="en-IN" sz="2400" b="1" dirty="0"/>
              <a:t>DATABASE : </a:t>
            </a:r>
            <a:r>
              <a:rPr lang="en-IN" sz="2400" dirty="0"/>
              <a:t>MySQL.</a:t>
            </a:r>
          </a:p>
          <a:p>
            <a:r>
              <a:rPr lang="en-IN" sz="2400" b="1" dirty="0"/>
              <a:t>LIBRARIES : </a:t>
            </a:r>
            <a:r>
              <a:rPr lang="en-IN" sz="2400" dirty="0"/>
              <a:t>Matplotlib, mysqlclient.</a:t>
            </a:r>
          </a:p>
          <a:p>
            <a:r>
              <a:rPr lang="en-IN" sz="2400" b="1" dirty="0"/>
              <a:t>TOOLS : </a:t>
            </a:r>
            <a:r>
              <a:rPr lang="en-IN" sz="2400" dirty="0"/>
              <a:t>VS code.</a:t>
            </a:r>
          </a:p>
        </p:txBody>
      </p:sp>
    </p:spTree>
    <p:extLst>
      <p:ext uri="{BB962C8B-B14F-4D97-AF65-F5344CB8AC3E}">
        <p14:creationId xmlns:p14="http://schemas.microsoft.com/office/powerpoint/2010/main" val="192688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F044E-EA39-86BD-700C-80535BCAA640}"/>
              </a:ext>
            </a:extLst>
          </p:cNvPr>
          <p:cNvSpPr>
            <a:spLocks noGrp="1"/>
          </p:cNvSpPr>
          <p:nvPr>
            <p:ph type="title"/>
          </p:nvPr>
        </p:nvSpPr>
        <p:spPr>
          <a:xfrm>
            <a:off x="1296987" y="555284"/>
            <a:ext cx="8911687" cy="1280890"/>
          </a:xfrm>
        </p:spPr>
        <p:txBody>
          <a:bodyPr/>
          <a:lstStyle/>
          <a:p>
            <a:r>
              <a:rPr lang="en-IN" b="1" dirty="0"/>
              <a:t>MILESTONES</a:t>
            </a:r>
          </a:p>
        </p:txBody>
      </p:sp>
      <p:sp>
        <p:nvSpPr>
          <p:cNvPr id="3" name="Content Placeholder 2">
            <a:extLst>
              <a:ext uri="{FF2B5EF4-FFF2-40B4-BE49-F238E27FC236}">
                <a16:creationId xmlns:a16="http://schemas.microsoft.com/office/drawing/2014/main" id="{EF6D3D82-9C60-6408-6FD7-ED4C3FD37D0F}"/>
              </a:ext>
            </a:extLst>
          </p:cNvPr>
          <p:cNvSpPr>
            <a:spLocks noGrp="1"/>
          </p:cNvSpPr>
          <p:nvPr>
            <p:ph idx="1"/>
          </p:nvPr>
        </p:nvSpPr>
        <p:spPr>
          <a:xfrm>
            <a:off x="1296988" y="1523998"/>
            <a:ext cx="8911687" cy="4857138"/>
          </a:xfrm>
        </p:spPr>
        <p:txBody>
          <a:bodyPr>
            <a:normAutofit/>
          </a:bodyPr>
          <a:lstStyle/>
          <a:p>
            <a:r>
              <a:rPr lang="en-US" sz="2200" b="1" dirty="0"/>
              <a:t>USER AUTHENTICATION - </a:t>
            </a:r>
            <a:r>
              <a:rPr lang="en-US" sz="1900" dirty="0"/>
              <a:t>Implementing user registration, login, and logout features using Django REST Framework and configuring token-based authentication for API security.</a:t>
            </a:r>
          </a:p>
          <a:p>
            <a:r>
              <a:rPr lang="en-US" sz="2200" b="1" dirty="0"/>
              <a:t>HEALTH DATA COLLECTION - </a:t>
            </a:r>
            <a:r>
              <a:rPr lang="en-US" sz="1900" dirty="0"/>
              <a:t>This is implemented using Gemini ai model to implement health data features in few modules.</a:t>
            </a:r>
          </a:p>
          <a:p>
            <a:r>
              <a:rPr lang="en-US" sz="2200" b="1" dirty="0"/>
              <a:t>HEALTH INSIGHTS AND RECOMMENDATIONS - </a:t>
            </a:r>
            <a:r>
              <a:rPr lang="en-US" sz="2000" dirty="0"/>
              <a:t>Implementing  features for setting and tracking wellness goals and </a:t>
            </a:r>
            <a:r>
              <a:rPr lang="en-US" sz="2000" b="1" dirty="0"/>
              <a:t> </a:t>
            </a:r>
            <a:r>
              <a:rPr lang="en-US" sz="1900" dirty="0"/>
              <a:t>analyzing health data to generate personalized insights and visualizes the data.</a:t>
            </a:r>
          </a:p>
          <a:p>
            <a:r>
              <a:rPr lang="en-US" sz="2200" b="1" dirty="0"/>
              <a:t>WELLNESS GOALS AND TRACKING -</a:t>
            </a:r>
            <a:r>
              <a:rPr lang="en-US" b="1" dirty="0"/>
              <a:t> </a:t>
            </a:r>
            <a:r>
              <a:rPr lang="en-US" dirty="0"/>
              <a:t>C</a:t>
            </a:r>
            <a:r>
              <a:rPr lang="en-US" sz="2000" dirty="0"/>
              <a:t>onfiguring and managing expenses in one’s health diet and maintenance.</a:t>
            </a:r>
          </a:p>
          <a:p>
            <a:r>
              <a:rPr lang="en-US" sz="2200" b="1" dirty="0"/>
              <a:t>ADMIN DASHBOARD - </a:t>
            </a:r>
            <a:r>
              <a:rPr lang="en-US" sz="1900" dirty="0"/>
              <a:t>An admin panel is developed using Django Admin for user management.</a:t>
            </a:r>
            <a:endParaRPr lang="en-US" sz="1900" b="1" dirty="0"/>
          </a:p>
          <a:p>
            <a:endParaRPr lang="en-IN" dirty="0"/>
          </a:p>
        </p:txBody>
      </p:sp>
    </p:spTree>
    <p:extLst>
      <p:ext uri="{BB962C8B-B14F-4D97-AF65-F5344CB8AC3E}">
        <p14:creationId xmlns:p14="http://schemas.microsoft.com/office/powerpoint/2010/main" val="3358897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D463-ED3A-2665-B4F7-8EBDCBDFADDA}"/>
              </a:ext>
            </a:extLst>
          </p:cNvPr>
          <p:cNvSpPr>
            <a:spLocks noGrp="1"/>
          </p:cNvSpPr>
          <p:nvPr>
            <p:ph type="title"/>
          </p:nvPr>
        </p:nvSpPr>
        <p:spPr>
          <a:xfrm>
            <a:off x="6470771" y="718048"/>
            <a:ext cx="4034670" cy="1337764"/>
          </a:xfrm>
        </p:spPr>
        <p:txBody>
          <a:bodyPr/>
          <a:lstStyle/>
          <a:p>
            <a:r>
              <a:rPr lang="en-IN" b="1" dirty="0"/>
              <a:t>HOME PAGE BEFORE LOGIN </a:t>
            </a:r>
          </a:p>
        </p:txBody>
      </p:sp>
      <p:pic>
        <p:nvPicPr>
          <p:cNvPr id="14" name="Picture 13">
            <a:extLst>
              <a:ext uri="{FF2B5EF4-FFF2-40B4-BE49-F238E27FC236}">
                <a16:creationId xmlns:a16="http://schemas.microsoft.com/office/drawing/2014/main" id="{CD5A6500-A6C6-7CCA-538E-0EE6CAB3D2EC}"/>
              </a:ext>
            </a:extLst>
          </p:cNvPr>
          <p:cNvPicPr>
            <a:picLocks noChangeAspect="1"/>
          </p:cNvPicPr>
          <p:nvPr/>
        </p:nvPicPr>
        <p:blipFill>
          <a:blip r:embed="rId2">
            <a:extLst>
              <a:ext uri="{28A0092B-C50C-407E-A947-70E740481C1C}">
                <a14:useLocalDpi xmlns:a14="http://schemas.microsoft.com/office/drawing/2010/main" val="0"/>
              </a:ext>
            </a:extLst>
          </a:blip>
          <a:srcRect t="5900" b="6567"/>
          <a:stretch/>
        </p:blipFill>
        <p:spPr>
          <a:xfrm>
            <a:off x="5489458" y="3884241"/>
            <a:ext cx="6065236" cy="2643974"/>
          </a:xfrm>
          <a:prstGeom prst="rect">
            <a:avLst/>
          </a:prstGeom>
        </p:spPr>
      </p:pic>
      <p:sp>
        <p:nvSpPr>
          <p:cNvPr id="15" name="TextBox 14">
            <a:extLst>
              <a:ext uri="{FF2B5EF4-FFF2-40B4-BE49-F238E27FC236}">
                <a16:creationId xmlns:a16="http://schemas.microsoft.com/office/drawing/2014/main" id="{21E19F8E-49E0-F3B8-9638-7D9C7DC019FC}"/>
              </a:ext>
            </a:extLst>
          </p:cNvPr>
          <p:cNvSpPr txBox="1"/>
          <p:nvPr/>
        </p:nvSpPr>
        <p:spPr>
          <a:xfrm>
            <a:off x="498656" y="3973261"/>
            <a:ext cx="4191331" cy="738664"/>
          </a:xfrm>
          <a:prstGeom prst="rect">
            <a:avLst/>
          </a:prstGeom>
          <a:noFill/>
        </p:spPr>
        <p:txBody>
          <a:bodyPr wrap="square" rtlCol="0">
            <a:spAutoFit/>
          </a:bodyPr>
          <a:lstStyle/>
          <a:p>
            <a:r>
              <a:rPr lang="en-IN" sz="4200" b="1" dirty="0"/>
              <a:t>LOGIN PAGE </a:t>
            </a:r>
          </a:p>
        </p:txBody>
      </p:sp>
      <p:sp>
        <p:nvSpPr>
          <p:cNvPr id="3" name="TextBox 2">
            <a:extLst>
              <a:ext uri="{FF2B5EF4-FFF2-40B4-BE49-F238E27FC236}">
                <a16:creationId xmlns:a16="http://schemas.microsoft.com/office/drawing/2014/main" id="{9C72E4F4-3C9A-B821-CEDE-4153804517AB}"/>
              </a:ext>
            </a:extLst>
          </p:cNvPr>
          <p:cNvSpPr txBox="1"/>
          <p:nvPr/>
        </p:nvSpPr>
        <p:spPr>
          <a:xfrm>
            <a:off x="6895514" y="2294634"/>
            <a:ext cx="3328219" cy="646331"/>
          </a:xfrm>
          <a:prstGeom prst="rect">
            <a:avLst/>
          </a:prstGeom>
          <a:noFill/>
        </p:spPr>
        <p:txBody>
          <a:bodyPr wrap="square" rtlCol="0">
            <a:spAutoFit/>
          </a:bodyPr>
          <a:lstStyle/>
          <a:p>
            <a:r>
              <a:rPr lang="en-IN" dirty="0"/>
              <a:t>This is the simple home page before logging in.</a:t>
            </a:r>
          </a:p>
        </p:txBody>
      </p:sp>
      <p:sp>
        <p:nvSpPr>
          <p:cNvPr id="4" name="TextBox 3">
            <a:extLst>
              <a:ext uri="{FF2B5EF4-FFF2-40B4-BE49-F238E27FC236}">
                <a16:creationId xmlns:a16="http://schemas.microsoft.com/office/drawing/2014/main" id="{060C6B16-FF99-A8DC-86FE-89868183E459}"/>
              </a:ext>
            </a:extLst>
          </p:cNvPr>
          <p:cNvSpPr txBox="1"/>
          <p:nvPr/>
        </p:nvSpPr>
        <p:spPr>
          <a:xfrm>
            <a:off x="802392" y="5023789"/>
            <a:ext cx="3288890" cy="646331"/>
          </a:xfrm>
          <a:prstGeom prst="rect">
            <a:avLst/>
          </a:prstGeom>
          <a:noFill/>
        </p:spPr>
        <p:txBody>
          <a:bodyPr wrap="square" rtlCol="0">
            <a:spAutoFit/>
          </a:bodyPr>
          <a:lstStyle/>
          <a:p>
            <a:r>
              <a:rPr lang="en-IN" dirty="0"/>
              <a:t>Login page designed for user authentication.</a:t>
            </a:r>
          </a:p>
        </p:txBody>
      </p:sp>
      <p:pic>
        <p:nvPicPr>
          <p:cNvPr id="8" name="Content Placeholder 7">
            <a:extLst>
              <a:ext uri="{FF2B5EF4-FFF2-40B4-BE49-F238E27FC236}">
                <a16:creationId xmlns:a16="http://schemas.microsoft.com/office/drawing/2014/main" id="{D0A023B9-195F-6AD8-E05B-372D2937DE9D}"/>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t="6148" b="5273"/>
          <a:stretch/>
        </p:blipFill>
        <p:spPr>
          <a:xfrm>
            <a:off x="361827" y="526326"/>
            <a:ext cx="5825613" cy="2902674"/>
          </a:xfrm>
        </p:spPr>
      </p:pic>
    </p:spTree>
    <p:extLst>
      <p:ext uri="{BB962C8B-B14F-4D97-AF65-F5344CB8AC3E}">
        <p14:creationId xmlns:p14="http://schemas.microsoft.com/office/powerpoint/2010/main" val="2014410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EB420-632A-E9D2-25E7-CB466C9F3005}"/>
              </a:ext>
            </a:extLst>
          </p:cNvPr>
          <p:cNvSpPr>
            <a:spLocks noGrp="1"/>
          </p:cNvSpPr>
          <p:nvPr>
            <p:ph type="title"/>
          </p:nvPr>
        </p:nvSpPr>
        <p:spPr>
          <a:xfrm>
            <a:off x="7049729" y="1116664"/>
            <a:ext cx="4918380" cy="1421000"/>
          </a:xfrm>
        </p:spPr>
        <p:txBody>
          <a:bodyPr/>
          <a:lstStyle/>
          <a:p>
            <a:r>
              <a:rPr lang="en-IN" b="1" dirty="0"/>
              <a:t>REGISTER PAGE</a:t>
            </a:r>
          </a:p>
        </p:txBody>
      </p:sp>
      <p:pic>
        <p:nvPicPr>
          <p:cNvPr id="8" name="Content Placeholder 7">
            <a:extLst>
              <a:ext uri="{FF2B5EF4-FFF2-40B4-BE49-F238E27FC236}">
                <a16:creationId xmlns:a16="http://schemas.microsoft.com/office/drawing/2014/main" id="{B8EAD06E-9E76-B9E3-08E4-E8C922F9B88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988" b="6308"/>
          <a:stretch/>
        </p:blipFill>
        <p:spPr>
          <a:xfrm>
            <a:off x="485814" y="749892"/>
            <a:ext cx="6093520" cy="2881091"/>
          </a:xfrm>
        </p:spPr>
      </p:pic>
      <p:pic>
        <p:nvPicPr>
          <p:cNvPr id="10" name="Picture 9">
            <a:extLst>
              <a:ext uri="{FF2B5EF4-FFF2-40B4-BE49-F238E27FC236}">
                <a16:creationId xmlns:a16="http://schemas.microsoft.com/office/drawing/2014/main" id="{E49D96BC-5E71-4A0D-CE5B-0FAD36151BE5}"/>
              </a:ext>
            </a:extLst>
          </p:cNvPr>
          <p:cNvPicPr>
            <a:picLocks noChangeAspect="1"/>
          </p:cNvPicPr>
          <p:nvPr/>
        </p:nvPicPr>
        <p:blipFill>
          <a:blip r:embed="rId3">
            <a:extLst>
              <a:ext uri="{28A0092B-C50C-407E-A947-70E740481C1C}">
                <a14:useLocalDpi xmlns:a14="http://schemas.microsoft.com/office/drawing/2010/main" val="0"/>
              </a:ext>
            </a:extLst>
          </a:blip>
          <a:srcRect t="4683" b="6795"/>
          <a:stretch/>
        </p:blipFill>
        <p:spPr>
          <a:xfrm>
            <a:off x="5986884" y="3705726"/>
            <a:ext cx="5981225" cy="3152274"/>
          </a:xfrm>
          <a:prstGeom prst="rect">
            <a:avLst/>
          </a:prstGeom>
        </p:spPr>
      </p:pic>
      <p:sp>
        <p:nvSpPr>
          <p:cNvPr id="11" name="TextBox 10">
            <a:extLst>
              <a:ext uri="{FF2B5EF4-FFF2-40B4-BE49-F238E27FC236}">
                <a16:creationId xmlns:a16="http://schemas.microsoft.com/office/drawing/2014/main" id="{7849FCC5-53F8-5157-C7F3-C47604323213}"/>
              </a:ext>
            </a:extLst>
          </p:cNvPr>
          <p:cNvSpPr txBox="1"/>
          <p:nvPr/>
        </p:nvSpPr>
        <p:spPr>
          <a:xfrm>
            <a:off x="1224117" y="3852416"/>
            <a:ext cx="4350774" cy="1384995"/>
          </a:xfrm>
          <a:prstGeom prst="rect">
            <a:avLst/>
          </a:prstGeom>
          <a:noFill/>
        </p:spPr>
        <p:txBody>
          <a:bodyPr wrap="square" rtlCol="0">
            <a:spAutoFit/>
          </a:bodyPr>
          <a:lstStyle/>
          <a:p>
            <a:r>
              <a:rPr lang="en-IN" sz="4200" b="1" dirty="0"/>
              <a:t>HOME PAGE AFTER LOGIN  </a:t>
            </a:r>
          </a:p>
        </p:txBody>
      </p:sp>
      <p:sp>
        <p:nvSpPr>
          <p:cNvPr id="3" name="TextBox 2">
            <a:extLst>
              <a:ext uri="{FF2B5EF4-FFF2-40B4-BE49-F238E27FC236}">
                <a16:creationId xmlns:a16="http://schemas.microsoft.com/office/drawing/2014/main" id="{DE06E14E-5EFA-5C51-B976-9333489FAF79}"/>
              </a:ext>
            </a:extLst>
          </p:cNvPr>
          <p:cNvSpPr txBox="1"/>
          <p:nvPr/>
        </p:nvSpPr>
        <p:spPr>
          <a:xfrm>
            <a:off x="7328134" y="1975426"/>
            <a:ext cx="3298723" cy="923330"/>
          </a:xfrm>
          <a:prstGeom prst="rect">
            <a:avLst/>
          </a:prstGeom>
          <a:noFill/>
        </p:spPr>
        <p:txBody>
          <a:bodyPr wrap="square" rtlCol="0">
            <a:spAutoFit/>
          </a:bodyPr>
          <a:lstStyle/>
          <a:p>
            <a:r>
              <a:rPr lang="en-IN" dirty="0"/>
              <a:t>Registration page designed for the new user to access the application.</a:t>
            </a:r>
          </a:p>
        </p:txBody>
      </p:sp>
      <p:sp>
        <p:nvSpPr>
          <p:cNvPr id="4" name="TextBox 3">
            <a:extLst>
              <a:ext uri="{FF2B5EF4-FFF2-40B4-BE49-F238E27FC236}">
                <a16:creationId xmlns:a16="http://schemas.microsoft.com/office/drawing/2014/main" id="{B068165A-555C-B284-9154-11F92B368425}"/>
              </a:ext>
            </a:extLst>
          </p:cNvPr>
          <p:cNvSpPr txBox="1"/>
          <p:nvPr/>
        </p:nvSpPr>
        <p:spPr>
          <a:xfrm>
            <a:off x="1224117" y="5458844"/>
            <a:ext cx="4350774" cy="923330"/>
          </a:xfrm>
          <a:prstGeom prst="rect">
            <a:avLst/>
          </a:prstGeom>
          <a:noFill/>
        </p:spPr>
        <p:txBody>
          <a:bodyPr wrap="square" rtlCol="0">
            <a:spAutoFit/>
          </a:bodyPr>
          <a:lstStyle/>
          <a:p>
            <a:r>
              <a:rPr lang="en-IN" dirty="0"/>
              <a:t>Once the user logged in successfully, will be redirected to the main home page.</a:t>
            </a:r>
          </a:p>
        </p:txBody>
      </p:sp>
    </p:spTree>
    <p:extLst>
      <p:ext uri="{BB962C8B-B14F-4D97-AF65-F5344CB8AC3E}">
        <p14:creationId xmlns:p14="http://schemas.microsoft.com/office/powerpoint/2010/main" val="2178464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131D6-A596-DC32-7D9F-39CCE6B57714}"/>
              </a:ext>
            </a:extLst>
          </p:cNvPr>
          <p:cNvSpPr>
            <a:spLocks noGrp="1"/>
          </p:cNvSpPr>
          <p:nvPr>
            <p:ph type="title"/>
          </p:nvPr>
        </p:nvSpPr>
        <p:spPr>
          <a:xfrm>
            <a:off x="1035471" y="418578"/>
            <a:ext cx="8911687" cy="1280890"/>
          </a:xfrm>
        </p:spPr>
        <p:txBody>
          <a:bodyPr/>
          <a:lstStyle/>
          <a:p>
            <a:r>
              <a:rPr lang="en-IN" b="1" dirty="0"/>
              <a:t>WELLNESS TRACKING SYSTEM</a:t>
            </a:r>
          </a:p>
        </p:txBody>
      </p:sp>
      <p:pic>
        <p:nvPicPr>
          <p:cNvPr id="7" name="Content Placeholder 6">
            <a:extLst>
              <a:ext uri="{FF2B5EF4-FFF2-40B4-BE49-F238E27FC236}">
                <a16:creationId xmlns:a16="http://schemas.microsoft.com/office/drawing/2014/main" id="{B3E3C979-E247-4265-B3A2-5C627F80EADF}"/>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606" b="5926"/>
          <a:stretch/>
        </p:blipFill>
        <p:spPr>
          <a:xfrm>
            <a:off x="1376516" y="2420156"/>
            <a:ext cx="8229599" cy="4200337"/>
          </a:xfrm>
        </p:spPr>
      </p:pic>
      <p:sp>
        <p:nvSpPr>
          <p:cNvPr id="3" name="TextBox 2">
            <a:extLst>
              <a:ext uri="{FF2B5EF4-FFF2-40B4-BE49-F238E27FC236}">
                <a16:creationId xmlns:a16="http://schemas.microsoft.com/office/drawing/2014/main" id="{20548AB3-FD11-5A90-BF32-3E185A1BEB6A}"/>
              </a:ext>
            </a:extLst>
          </p:cNvPr>
          <p:cNvSpPr txBox="1"/>
          <p:nvPr/>
        </p:nvSpPr>
        <p:spPr>
          <a:xfrm>
            <a:off x="1302773" y="1237803"/>
            <a:ext cx="7506929" cy="646331"/>
          </a:xfrm>
          <a:prstGeom prst="rect">
            <a:avLst/>
          </a:prstGeom>
          <a:noFill/>
        </p:spPr>
        <p:txBody>
          <a:bodyPr wrap="square" rtlCol="0">
            <a:spAutoFit/>
          </a:bodyPr>
          <a:lstStyle/>
          <a:p>
            <a:r>
              <a:rPr lang="en-IN" dirty="0"/>
              <a:t>Wellness tracking system designed for noting the expenses about the health and diet and managing them accordingly.</a:t>
            </a:r>
          </a:p>
        </p:txBody>
      </p:sp>
    </p:spTree>
    <p:extLst>
      <p:ext uri="{BB962C8B-B14F-4D97-AF65-F5344CB8AC3E}">
        <p14:creationId xmlns:p14="http://schemas.microsoft.com/office/powerpoint/2010/main" val="2627629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061E9-8B91-C40F-C8F6-6B8672860DCB}"/>
              </a:ext>
            </a:extLst>
          </p:cNvPr>
          <p:cNvSpPr>
            <a:spLocks noGrp="1"/>
          </p:cNvSpPr>
          <p:nvPr>
            <p:ph type="title"/>
          </p:nvPr>
        </p:nvSpPr>
        <p:spPr>
          <a:xfrm>
            <a:off x="479914" y="82533"/>
            <a:ext cx="8911687" cy="1280890"/>
          </a:xfrm>
        </p:spPr>
        <p:txBody>
          <a:bodyPr/>
          <a:lstStyle/>
          <a:p>
            <a:r>
              <a:rPr lang="en-IN" b="1" dirty="0"/>
              <a:t>HEALTH INSIGHTS</a:t>
            </a:r>
          </a:p>
        </p:txBody>
      </p:sp>
      <p:sp>
        <p:nvSpPr>
          <p:cNvPr id="3" name="TextBox 2">
            <a:extLst>
              <a:ext uri="{FF2B5EF4-FFF2-40B4-BE49-F238E27FC236}">
                <a16:creationId xmlns:a16="http://schemas.microsoft.com/office/drawing/2014/main" id="{DD2CB7EF-91E8-1377-8D23-7FACB9A68649}"/>
              </a:ext>
            </a:extLst>
          </p:cNvPr>
          <p:cNvSpPr txBox="1"/>
          <p:nvPr/>
        </p:nvSpPr>
        <p:spPr>
          <a:xfrm>
            <a:off x="7222476" y="1164232"/>
            <a:ext cx="4489610" cy="1754326"/>
          </a:xfrm>
          <a:prstGeom prst="rect">
            <a:avLst/>
          </a:prstGeom>
          <a:noFill/>
        </p:spPr>
        <p:txBody>
          <a:bodyPr wrap="square" rtlCol="0">
            <a:spAutoFit/>
          </a:bodyPr>
          <a:lstStyle/>
          <a:p>
            <a:r>
              <a:rPr lang="en-IN" dirty="0"/>
              <a:t>This is the application designed to take few metrics regarding health such as heart rate, sleep hours, steps, calories burnt and give the visualization with the normal range and analyse the data.</a:t>
            </a:r>
          </a:p>
        </p:txBody>
      </p:sp>
      <p:pic>
        <p:nvPicPr>
          <p:cNvPr id="8" name="Content Placeholder 7">
            <a:extLst>
              <a:ext uri="{FF2B5EF4-FFF2-40B4-BE49-F238E27FC236}">
                <a16:creationId xmlns:a16="http://schemas.microsoft.com/office/drawing/2014/main" id="{5B68EA79-CB8A-6052-A8C0-23F4353E21C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057" b="6933"/>
          <a:stretch/>
        </p:blipFill>
        <p:spPr>
          <a:xfrm>
            <a:off x="383129" y="1002030"/>
            <a:ext cx="6432107" cy="3184248"/>
          </a:xfrm>
        </p:spPr>
      </p:pic>
      <p:pic>
        <p:nvPicPr>
          <p:cNvPr id="4" name="Picture 3">
            <a:extLst>
              <a:ext uri="{FF2B5EF4-FFF2-40B4-BE49-F238E27FC236}">
                <a16:creationId xmlns:a16="http://schemas.microsoft.com/office/drawing/2014/main" id="{7D081EF5-F270-9AC0-A915-B33687FF78BB}"/>
              </a:ext>
            </a:extLst>
          </p:cNvPr>
          <p:cNvPicPr>
            <a:picLocks noChangeAspect="1"/>
          </p:cNvPicPr>
          <p:nvPr/>
        </p:nvPicPr>
        <p:blipFill>
          <a:blip r:embed="rId3"/>
          <a:stretch>
            <a:fillRect/>
          </a:stretch>
        </p:blipFill>
        <p:spPr>
          <a:xfrm>
            <a:off x="5211694" y="3205039"/>
            <a:ext cx="6743629" cy="3570428"/>
          </a:xfrm>
          <a:prstGeom prst="rect">
            <a:avLst/>
          </a:prstGeom>
        </p:spPr>
      </p:pic>
      <p:sp>
        <p:nvSpPr>
          <p:cNvPr id="5" name="TextBox 4">
            <a:extLst>
              <a:ext uri="{FF2B5EF4-FFF2-40B4-BE49-F238E27FC236}">
                <a16:creationId xmlns:a16="http://schemas.microsoft.com/office/drawing/2014/main" id="{6F1D7BB3-93B7-1B47-985C-CEDEF063A020}"/>
              </a:ext>
            </a:extLst>
          </p:cNvPr>
          <p:cNvSpPr txBox="1"/>
          <p:nvPr/>
        </p:nvSpPr>
        <p:spPr>
          <a:xfrm>
            <a:off x="731521" y="4572000"/>
            <a:ext cx="3728720" cy="1477328"/>
          </a:xfrm>
          <a:prstGeom prst="rect">
            <a:avLst/>
          </a:prstGeom>
          <a:noFill/>
        </p:spPr>
        <p:txBody>
          <a:bodyPr wrap="square" rtlCol="0">
            <a:spAutoFit/>
          </a:bodyPr>
          <a:lstStyle/>
          <a:p>
            <a:r>
              <a:rPr lang="en-IN" dirty="0"/>
              <a:t>This is the result of given metrics and suggested recommendations generated using AI.</a:t>
            </a:r>
          </a:p>
          <a:p>
            <a:endParaRPr lang="en-IN" dirty="0"/>
          </a:p>
        </p:txBody>
      </p:sp>
    </p:spTree>
    <p:extLst>
      <p:ext uri="{BB962C8B-B14F-4D97-AF65-F5344CB8AC3E}">
        <p14:creationId xmlns:p14="http://schemas.microsoft.com/office/powerpoint/2010/main" val="19049533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727</TotalTime>
  <Words>699</Words>
  <Application>Microsoft Office PowerPoint</Application>
  <PresentationFormat>Widescreen</PresentationFormat>
  <Paragraphs>71</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Calibri</vt:lpstr>
      <vt:lpstr>Californian FB</vt:lpstr>
      <vt:lpstr>Century Gothic</vt:lpstr>
      <vt:lpstr>Wingdings</vt:lpstr>
      <vt:lpstr>Wingdings 3</vt:lpstr>
      <vt:lpstr>Ion</vt:lpstr>
      <vt:lpstr>SMART HEALTH AND WELLNESS MONITORING SYSTEM</vt:lpstr>
      <vt:lpstr>INTRODUCTION</vt:lpstr>
      <vt:lpstr>PROJECT OVERVIEW</vt:lpstr>
      <vt:lpstr>TECH STACK</vt:lpstr>
      <vt:lpstr>MILESTONES</vt:lpstr>
      <vt:lpstr>HOME PAGE BEFORE LOGIN </vt:lpstr>
      <vt:lpstr>REGISTER PAGE</vt:lpstr>
      <vt:lpstr>WELLNESS TRACKING SYSTEM</vt:lpstr>
      <vt:lpstr>HEALTH INSIGHTS</vt:lpstr>
      <vt:lpstr>AI SUGGESTIONS</vt:lpstr>
      <vt:lpstr>DASHBOARD</vt:lpstr>
      <vt:lpstr>DJANGO ADMIN  – DOCTORS DATA</vt:lpstr>
      <vt:lpstr>DJANGO ADMIN  – PATIENTS DATA</vt:lpstr>
      <vt:lpstr>DJANGO ADMIN – APPOINTMENTS DATA</vt:lpstr>
      <vt:lpstr>DATABASE OF THE PROJECT </vt:lpstr>
      <vt:lpstr>CONCLUSION</vt:lpstr>
      <vt:lpstr>TEAM MEMBERS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DEDEEPYA NAKERAKANTI</dc:creator>
  <cp:lastModifiedBy>DEDEEPYA NAKERAKANTI</cp:lastModifiedBy>
  <cp:revision>14</cp:revision>
  <dcterms:created xsi:type="dcterms:W3CDTF">2024-11-08T08:38:56Z</dcterms:created>
  <dcterms:modified xsi:type="dcterms:W3CDTF">2024-11-28T15:01:30Z</dcterms:modified>
</cp:coreProperties>
</file>

<file path=docProps/thumbnail.jpeg>
</file>